
<file path=[Content_Types].xml><?xml version="1.0" encoding="utf-8"?>
<Types xmlns="http://schemas.openxmlformats.org/package/2006/content-types">
  <Default Extension="xml" ContentType="application/xml"/>
  <Default Extension="bin" ContentType="application/vnd.openxmlformats-officedocument.presentationml.printerSettings"/>
  <Default Extension="rels" ContentType="application/vnd.openxmlformats-package.relationships+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core-properties" Target="docProps/core.xml"/><Relationship Id="rId3"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4" r:id="rId1"/>
  </p:sldMasterIdLst>
  <p:notesMasterIdLst>
    <p:notesMasterId r:id="rId7"/>
  </p:notesMasterIdLst>
  <p:sldIdLst>
    <p:sldId id="256" r:id="rId2"/>
    <p:sldId id="257" r:id="rId3"/>
    <p:sldId id="258" r:id="rId4"/>
    <p:sldId id="259" r:id="rId5"/>
    <p:sldId id="260" r:id="rId6"/>
  </p:sldIdLst>
  <p:sldSz cx="9144000" cy="6858000" type="screen4x3"/>
  <p:notesSz cx="6858000" cy="9144000"/>
  <p:defaultTextStyle>
    <a:defPPr marR="0" algn="l" rtl="0">
      <a:lnSpc>
        <a:spcPct val="100000"/>
      </a:lnSpc>
      <a:spcBef>
        <a:spcPts val="0"/>
      </a:spcBef>
      <a:spcAft>
        <a:spcPts val="0"/>
      </a:spcAft>
    </a:defPPr>
    <a:lvl1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1pPr>
    <a:lvl2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2pPr>
    <a:lvl3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3pPr>
    <a:lvl4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4pPr>
    <a:lvl5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5pPr>
    <a:lvl6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6pPr>
    <a:lvl7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7pPr>
    <a:lvl8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8pPr>
    <a:lvl9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90651C3A-4460-11DB-9652-00E08161165F}"/>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napToObjects="1">
      <p:cViewPr varScale="1">
        <p:scale>
          <a:sx n="75" d="100"/>
          <a:sy n="75" d="100"/>
        </p:scale>
        <p:origin x="-2064" y="-104"/>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1" Type="http://schemas.openxmlformats.org/officeDocument/2006/relationships/theme" Target="theme/theme1.xml"/><Relationship Id="rId12"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notesMaster" Target="notesMasters/notesMaster1.xml"/><Relationship Id="rId8" Type="http://schemas.openxmlformats.org/officeDocument/2006/relationships/printerSettings" Target="printerSettings/printerSettings1.bin"/><Relationship Id="rId9" Type="http://schemas.openxmlformats.org/officeDocument/2006/relationships/presProps" Target="presProps.xml"/><Relationship Id="rId10"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1"/>
        <p:cNvGrpSpPr/>
        <p:nvPr/>
      </p:nvGrpSpPr>
      <p:grpSpPr>
        <a:xfrm>
          <a:off x="0" y="0"/>
          <a:ext cx="0" cy="0"/>
          <a:chOff x="0" y="0"/>
          <a:chExt cx="0" cy="0"/>
        </a:xfrm>
      </p:grpSpPr>
      <p:sp>
        <p:nvSpPr>
          <p:cNvPr id="2" name="Shape 2"/>
          <p:cNvSpPr>
            <a:spLocks noGrp="1" noRot="1" noChangeAspect="1"/>
          </p:cNvSpPr>
          <p:nvPr>
            <p:ph type="sldImg" idx="2"/>
          </p:nvPr>
        </p:nvSpPr>
        <p:spPr>
          <a:xfrm>
            <a:off x="1143225" y="685800"/>
            <a:ext cx="4572225"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3" name="Shape 3"/>
          <p:cNvSpPr txBox="1">
            <a:spLocks noGrp="1"/>
          </p:cNvSpPr>
          <p:nvPr>
            <p:ph type="body" idx="1"/>
          </p:nvPr>
        </p:nvSpPr>
        <p:spPr>
          <a:xfrm>
            <a:off x="685800" y="4343400"/>
            <a:ext cx="5486399" cy="4114800"/>
          </a:xfrm>
          <a:prstGeom prst="rect">
            <a:avLst/>
          </a:prstGeom>
        </p:spPr>
        <p:txBody>
          <a:bodyPr lIns="91425" tIns="91425" rIns="91425" bIns="91425" anchor="t" anchorCtr="0"/>
          <a:lstStyle>
            <a:lvl1pPr>
              <a:defRPr sz="1100"/>
            </a:lvl1pPr>
            <a:lvl2pPr>
              <a:defRPr sz="1100"/>
            </a:lvl2pPr>
            <a:lvl3pPr>
              <a:defRPr sz="1100"/>
            </a:lvl3pPr>
            <a:lvl4pPr>
              <a:defRPr sz="1100"/>
            </a:lvl4pPr>
            <a:lvl5pPr>
              <a:defRPr sz="1100"/>
            </a:lvl5pPr>
            <a:lvl6pPr>
              <a:defRPr sz="1100"/>
            </a:lvl6pPr>
            <a:lvl7pPr>
              <a:defRPr sz="1100"/>
            </a:lvl7pPr>
            <a:lvl8pPr>
              <a:defRPr sz="1100"/>
            </a:lvl8pPr>
            <a:lvl9pPr>
              <a:defRPr sz="1100"/>
            </a:lvl9pPr>
          </a:lstStyle>
          <a:p>
            <a:endParaRPr/>
          </a:p>
        </p:txBody>
      </p:sp>
    </p:spTree>
    <p:extLst>
      <p:ext uri="{BB962C8B-B14F-4D97-AF65-F5344CB8AC3E}">
        <p14:creationId xmlns:p14="http://schemas.microsoft.com/office/powerpoint/2010/main" val="1756984362"/>
      </p:ext>
    </p:extLst>
  </p:cSld>
  <p:clrMap bg1="lt1" tx1="dk1" bg2="dk2" tx2="lt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
        <p:cNvGrpSpPr/>
        <p:nvPr/>
      </p:nvGrpSpPr>
      <p:grpSpPr>
        <a:xfrm>
          <a:off x="0" y="0"/>
          <a:ext cx="0" cy="0"/>
          <a:chOff x="0" y="0"/>
          <a:chExt cx="0" cy="0"/>
        </a:xfrm>
      </p:grpSpPr>
      <p:sp>
        <p:nvSpPr>
          <p:cNvPr id="44" name="Shape 44"/>
          <p:cNvSpPr>
            <a:spLocks noGrp="1" noRot="1" noChangeAspect="1"/>
          </p:cNvSpPr>
          <p:nvPr>
            <p:ph type="sldImg" idx="2"/>
          </p:nvPr>
        </p:nvSpPr>
        <p:spPr>
          <a:xfrm>
            <a:off x="1143225" y="685800"/>
            <a:ext cx="4572225"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45" name="Shape 45"/>
          <p:cNvSpPr txBox="1">
            <a:spLocks noGrp="1"/>
          </p:cNvSpPr>
          <p:nvPr>
            <p:ph type="body" idx="1"/>
          </p:nvPr>
        </p:nvSpPr>
        <p:spPr>
          <a:xfrm>
            <a:off x="685800" y="4343400"/>
            <a:ext cx="5486399" cy="4114800"/>
          </a:xfrm>
          <a:prstGeom prst="rect">
            <a:avLst/>
          </a:prstGeom>
        </p:spPr>
        <p:txBody>
          <a:bodyPr lIns="91425" tIns="91425" rIns="91425" bIns="91425" anchor="t" anchorCtr="0">
            <a:spAutoFit/>
          </a:bodyPr>
          <a:lstStyle/>
          <a:p>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
        <p:cNvGrpSpPr/>
        <p:nvPr/>
      </p:nvGrpSpPr>
      <p:grpSpPr>
        <a:xfrm>
          <a:off x="0" y="0"/>
          <a:ext cx="0" cy="0"/>
          <a:chOff x="0" y="0"/>
          <a:chExt cx="0" cy="0"/>
        </a:xfrm>
      </p:grpSpPr>
      <p:sp>
        <p:nvSpPr>
          <p:cNvPr id="51" name="Shape 51"/>
          <p:cNvSpPr>
            <a:spLocks noGrp="1" noRot="1" noChangeAspect="1"/>
          </p:cNvSpPr>
          <p:nvPr>
            <p:ph type="sldImg" idx="2"/>
          </p:nvPr>
        </p:nvSpPr>
        <p:spPr>
          <a:xfrm>
            <a:off x="1143225" y="685800"/>
            <a:ext cx="4572299"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52" name="Shape 52"/>
          <p:cNvSpPr txBox="1">
            <a:spLocks noGrp="1"/>
          </p:cNvSpPr>
          <p:nvPr>
            <p:ph type="body" idx="1"/>
          </p:nvPr>
        </p:nvSpPr>
        <p:spPr>
          <a:xfrm>
            <a:off x="685800" y="4343400"/>
            <a:ext cx="5486399" cy="4114800"/>
          </a:xfrm>
          <a:prstGeom prst="rect">
            <a:avLst/>
          </a:prstGeom>
        </p:spPr>
        <p:txBody>
          <a:bodyPr lIns="91425" tIns="91425" rIns="91425" bIns="91425" anchor="t" anchorCtr="0">
            <a:spAutoFit/>
          </a:bodyPr>
          <a:lstStyle/>
          <a:p>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7"/>
        <p:cNvGrpSpPr/>
        <p:nvPr/>
      </p:nvGrpSpPr>
      <p:grpSpPr>
        <a:xfrm>
          <a:off x="0" y="0"/>
          <a:ext cx="0" cy="0"/>
          <a:chOff x="0" y="0"/>
          <a:chExt cx="0" cy="0"/>
        </a:xfrm>
      </p:grpSpPr>
      <p:sp>
        <p:nvSpPr>
          <p:cNvPr id="58" name="Shape 58"/>
          <p:cNvSpPr>
            <a:spLocks noGrp="1" noRot="1" noChangeAspect="1"/>
          </p:cNvSpPr>
          <p:nvPr>
            <p:ph type="sldImg" idx="2"/>
          </p:nvPr>
        </p:nvSpPr>
        <p:spPr>
          <a:xfrm>
            <a:off x="1143225" y="685800"/>
            <a:ext cx="4572299"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59" name="Shape 59"/>
          <p:cNvSpPr txBox="1">
            <a:spLocks noGrp="1"/>
          </p:cNvSpPr>
          <p:nvPr>
            <p:ph type="body" idx="1"/>
          </p:nvPr>
        </p:nvSpPr>
        <p:spPr>
          <a:xfrm>
            <a:off x="685800" y="4343400"/>
            <a:ext cx="5486399" cy="4114800"/>
          </a:xfrm>
          <a:prstGeom prst="rect">
            <a:avLst/>
          </a:prstGeom>
        </p:spPr>
        <p:txBody>
          <a:bodyPr lIns="91425" tIns="91425" rIns="91425" bIns="91425" anchor="t" anchorCtr="0">
            <a:spAutoFit/>
          </a:bodyPr>
          <a:lstStyle/>
          <a:p>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4"/>
        <p:cNvGrpSpPr/>
        <p:nvPr/>
      </p:nvGrpSpPr>
      <p:grpSpPr>
        <a:xfrm>
          <a:off x="0" y="0"/>
          <a:ext cx="0" cy="0"/>
          <a:chOff x="0" y="0"/>
          <a:chExt cx="0" cy="0"/>
        </a:xfrm>
      </p:grpSpPr>
      <p:sp>
        <p:nvSpPr>
          <p:cNvPr id="65" name="Shape 65"/>
          <p:cNvSpPr>
            <a:spLocks noGrp="1" noRot="1" noChangeAspect="1"/>
          </p:cNvSpPr>
          <p:nvPr>
            <p:ph type="sldImg" idx="2"/>
          </p:nvPr>
        </p:nvSpPr>
        <p:spPr>
          <a:xfrm>
            <a:off x="1143225" y="685800"/>
            <a:ext cx="4572299"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66" name="Shape 66"/>
          <p:cNvSpPr txBox="1">
            <a:spLocks noGrp="1"/>
          </p:cNvSpPr>
          <p:nvPr>
            <p:ph type="body" idx="1"/>
          </p:nvPr>
        </p:nvSpPr>
        <p:spPr>
          <a:xfrm>
            <a:off x="685800" y="4343400"/>
            <a:ext cx="5486399" cy="4114800"/>
          </a:xfrm>
          <a:prstGeom prst="rect">
            <a:avLst/>
          </a:prstGeom>
        </p:spPr>
        <p:txBody>
          <a:bodyPr lIns="91425" tIns="91425" rIns="91425" bIns="91425" anchor="t" anchorCtr="0">
            <a:spAutoFit/>
          </a:bodyPr>
          <a:lstStyle/>
          <a:p>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1"/>
        <p:cNvGrpSpPr/>
        <p:nvPr/>
      </p:nvGrpSpPr>
      <p:grpSpPr>
        <a:xfrm>
          <a:off x="0" y="0"/>
          <a:ext cx="0" cy="0"/>
          <a:chOff x="0" y="0"/>
          <a:chExt cx="0" cy="0"/>
        </a:xfrm>
      </p:grpSpPr>
      <p:sp>
        <p:nvSpPr>
          <p:cNvPr id="72" name="Shape 72"/>
          <p:cNvSpPr>
            <a:spLocks noGrp="1" noRot="1" noChangeAspect="1"/>
          </p:cNvSpPr>
          <p:nvPr>
            <p:ph type="sldImg" idx="2"/>
          </p:nvPr>
        </p:nvSpPr>
        <p:spPr>
          <a:xfrm>
            <a:off x="1143225" y="685800"/>
            <a:ext cx="4572299"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73" name="Shape 73"/>
          <p:cNvSpPr txBox="1">
            <a:spLocks noGrp="1"/>
          </p:cNvSpPr>
          <p:nvPr>
            <p:ph type="body" idx="1"/>
          </p:nvPr>
        </p:nvSpPr>
        <p:spPr>
          <a:xfrm>
            <a:off x="685800" y="4343400"/>
            <a:ext cx="5486399" cy="4114800"/>
          </a:xfrm>
          <a:prstGeom prst="rect">
            <a:avLst/>
          </a:prstGeom>
        </p:spPr>
        <p:txBody>
          <a:bodyPr lIns="91425" tIns="91425" rIns="91425" bIns="91425" anchor="t" anchorCtr="0">
            <a:spAutoFit/>
          </a:bodyPr>
          <a:lstStyle/>
          <a:p>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type="title">
  <p:cSld name="title">
    <p:spTree>
      <p:nvGrpSpPr>
        <p:cNvPr id="1" name="Shape 7"/>
        <p:cNvGrpSpPr/>
        <p:nvPr/>
      </p:nvGrpSpPr>
      <p:grpSpPr>
        <a:xfrm>
          <a:off x="0" y="0"/>
          <a:ext cx="0" cy="0"/>
          <a:chOff x="0" y="0"/>
          <a:chExt cx="0" cy="0"/>
        </a:xfrm>
      </p:grpSpPr>
      <p:sp>
        <p:nvSpPr>
          <p:cNvPr id="8" name="Shape 8"/>
          <p:cNvSpPr/>
          <p:nvPr/>
        </p:nvSpPr>
        <p:spPr>
          <a:xfrm>
            <a:off x="0" y="0"/>
            <a:ext cx="9144000" cy="6901800"/>
          </a:xfrm>
          <a:prstGeom prst="rect">
            <a:avLst/>
          </a:prstGeom>
          <a:gradFill>
            <a:gsLst>
              <a:gs pos="0">
                <a:srgbClr val="003171"/>
              </a:gs>
              <a:gs pos="100000">
                <a:srgbClr val="549FFF"/>
              </a:gs>
            </a:gsLst>
            <a:lin ang="7920000" scaled="0"/>
          </a:gradFill>
          <a:ln>
            <a:noFill/>
          </a:ln>
        </p:spPr>
        <p:txBody>
          <a:bodyPr lIns="91425" tIns="45700" rIns="91425" bIns="45700" anchor="ctr" anchorCtr="0">
            <a:spAutoFit/>
          </a:bodyPr>
          <a:lstStyle/>
          <a:p>
            <a:endParaRPr/>
          </a:p>
        </p:txBody>
      </p:sp>
      <p:sp>
        <p:nvSpPr>
          <p:cNvPr id="9" name="Shape 9"/>
          <p:cNvSpPr/>
          <p:nvPr/>
        </p:nvSpPr>
        <p:spPr>
          <a:xfrm flipH="1">
            <a:off x="-3832" y="16052"/>
            <a:ext cx="10925833" cy="6881034"/>
          </a:xfrm>
          <a:custGeom>
            <a:avLst/>
            <a:gdLst/>
            <a:ahLst/>
            <a:cxnLst/>
            <a:rect l="0" t="0" r="0" b="0"/>
            <a:pathLst>
              <a:path w="24279631" h="6863875" extrusionOk="0">
                <a:moveTo>
                  <a:pt x="9291599" y="0"/>
                </a:moveTo>
                <a:lnTo>
                  <a:pt x="24279631" y="5875"/>
                </a:lnTo>
                <a:lnTo>
                  <a:pt x="24250422" y="6863875"/>
                </a:lnTo>
                <a:lnTo>
                  <a:pt x="8740466" y="6858000"/>
                </a:lnTo>
                <a:cubicBezTo>
                  <a:pt x="0" y="3062308"/>
                  <a:pt x="7449035" y="312298"/>
                  <a:pt x="9291599" y="0"/>
                </a:cubicBezTo>
                <a:close/>
              </a:path>
            </a:pathLst>
          </a:custGeom>
          <a:gradFill>
            <a:gsLst>
              <a:gs pos="0">
                <a:srgbClr val="549FFF">
                  <a:alpha val="40784"/>
                </a:srgbClr>
              </a:gs>
              <a:gs pos="41000">
                <a:srgbClr val="003171">
                  <a:alpha val="94901"/>
                </a:srgbClr>
              </a:gs>
              <a:gs pos="100000">
                <a:srgbClr val="003171">
                  <a:alpha val="94901"/>
                </a:srgbClr>
              </a:gs>
            </a:gsLst>
            <a:path path="circle">
              <a:fillToRect t="100000" r="100000"/>
            </a:path>
            <a:tileRect l="-100000" b="-100000"/>
          </a:gradFill>
          <a:ln>
            <a:noFill/>
          </a:ln>
        </p:spPr>
        <p:txBody>
          <a:bodyPr lIns="91425" tIns="45700" rIns="91425" bIns="45700" anchor="ctr" anchorCtr="0">
            <a:spAutoFit/>
          </a:bodyPr>
          <a:lstStyle/>
          <a:p>
            <a:endParaRPr/>
          </a:p>
        </p:txBody>
      </p:sp>
      <p:sp>
        <p:nvSpPr>
          <p:cNvPr id="10" name="Shape 10"/>
          <p:cNvSpPr/>
          <p:nvPr/>
        </p:nvSpPr>
        <p:spPr>
          <a:xfrm flipH="1">
            <a:off x="14659" y="881"/>
            <a:ext cx="10500940" cy="6881034"/>
          </a:xfrm>
          <a:custGeom>
            <a:avLst/>
            <a:gdLst/>
            <a:ahLst/>
            <a:cxnLst/>
            <a:rect l="0" t="0" r="0" b="0"/>
            <a:pathLst>
              <a:path w="24279631" h="6863875" extrusionOk="0">
                <a:moveTo>
                  <a:pt x="9291599" y="0"/>
                </a:moveTo>
                <a:lnTo>
                  <a:pt x="24279631" y="5875"/>
                </a:lnTo>
                <a:lnTo>
                  <a:pt x="24250422" y="6863875"/>
                </a:lnTo>
                <a:lnTo>
                  <a:pt x="8740466" y="6858000"/>
                </a:lnTo>
                <a:cubicBezTo>
                  <a:pt x="0" y="3062308"/>
                  <a:pt x="7449035" y="312298"/>
                  <a:pt x="9291599" y="0"/>
                </a:cubicBezTo>
                <a:close/>
              </a:path>
            </a:pathLst>
          </a:custGeom>
          <a:gradFill>
            <a:gsLst>
              <a:gs pos="0">
                <a:srgbClr val="549FFF">
                  <a:alpha val="53725"/>
                </a:srgbClr>
              </a:gs>
              <a:gs pos="41000">
                <a:srgbClr val="003171">
                  <a:alpha val="53725"/>
                </a:srgbClr>
              </a:gs>
              <a:gs pos="100000">
                <a:srgbClr val="003171">
                  <a:alpha val="53725"/>
                </a:srgbClr>
              </a:gs>
            </a:gsLst>
            <a:path path="circle">
              <a:fillToRect t="100000" r="100000"/>
            </a:path>
            <a:tileRect l="-100000" b="-100000"/>
          </a:gradFill>
          <a:ln>
            <a:noFill/>
          </a:ln>
        </p:spPr>
        <p:txBody>
          <a:bodyPr lIns="91425" tIns="45700" rIns="91425" bIns="45700" anchor="b" anchorCtr="0">
            <a:spAutoFit/>
          </a:bodyPr>
          <a:lstStyle/>
          <a:p>
            <a:endParaRPr/>
          </a:p>
        </p:txBody>
      </p:sp>
      <p:sp>
        <p:nvSpPr>
          <p:cNvPr id="11" name="Shape 11"/>
          <p:cNvSpPr/>
          <p:nvPr/>
        </p:nvSpPr>
        <p:spPr>
          <a:xfrm>
            <a:off x="-846666" y="-881"/>
            <a:ext cx="2167466" cy="6906895"/>
          </a:xfrm>
          <a:custGeom>
            <a:avLst/>
            <a:gdLst/>
            <a:ahLst/>
            <a:cxnLst/>
            <a:rect l="0" t="0" r="0" b="0"/>
            <a:pathLst>
              <a:path w="2167467" h="6180667" extrusionOk="0">
                <a:moveTo>
                  <a:pt x="939800" y="0"/>
                </a:moveTo>
                <a:lnTo>
                  <a:pt x="1905000" y="5881"/>
                </a:lnTo>
                <a:cubicBezTo>
                  <a:pt x="2167467" y="1035992"/>
                  <a:pt x="0" y="1848556"/>
                  <a:pt x="1896533" y="6180667"/>
                </a:cubicBezTo>
                <a:lnTo>
                  <a:pt x="939800" y="6180667"/>
                </a:lnTo>
                <a:lnTo>
                  <a:pt x="939800" y="0"/>
                </a:lnTo>
                <a:close/>
              </a:path>
            </a:pathLst>
          </a:custGeom>
          <a:gradFill>
            <a:gsLst>
              <a:gs pos="0">
                <a:srgbClr val="003171">
                  <a:alpha val="20784"/>
                </a:srgbClr>
              </a:gs>
              <a:gs pos="100000">
                <a:srgbClr val="65A8FF">
                  <a:alpha val="20784"/>
                </a:srgbClr>
              </a:gs>
            </a:gsLst>
            <a:lin ang="0" scaled="0"/>
          </a:gradFill>
          <a:ln>
            <a:noFill/>
          </a:ln>
        </p:spPr>
        <p:txBody>
          <a:bodyPr lIns="91425" tIns="45700" rIns="91425" bIns="45700" anchor="ctr" anchorCtr="0">
            <a:spAutoFit/>
          </a:bodyPr>
          <a:lstStyle/>
          <a:p>
            <a:endParaRPr/>
          </a:p>
        </p:txBody>
      </p:sp>
      <p:sp>
        <p:nvSpPr>
          <p:cNvPr id="12" name="Shape 12"/>
          <p:cNvSpPr/>
          <p:nvPr/>
        </p:nvSpPr>
        <p:spPr>
          <a:xfrm rot="10800000" flipH="1">
            <a:off x="-524933" y="-4974"/>
            <a:ext cx="1403434" cy="6906895"/>
          </a:xfrm>
          <a:custGeom>
            <a:avLst/>
            <a:gdLst/>
            <a:ahLst/>
            <a:cxnLst/>
            <a:rect l="0" t="0" r="0" b="0"/>
            <a:pathLst>
              <a:path w="2167467" h="6180667" extrusionOk="0">
                <a:moveTo>
                  <a:pt x="939800" y="0"/>
                </a:moveTo>
                <a:lnTo>
                  <a:pt x="1905000" y="5881"/>
                </a:lnTo>
                <a:cubicBezTo>
                  <a:pt x="2167467" y="1035992"/>
                  <a:pt x="0" y="1848556"/>
                  <a:pt x="1896533" y="6180667"/>
                </a:cubicBezTo>
                <a:lnTo>
                  <a:pt x="939800" y="6180667"/>
                </a:lnTo>
                <a:lnTo>
                  <a:pt x="939800" y="0"/>
                </a:lnTo>
                <a:close/>
              </a:path>
            </a:pathLst>
          </a:custGeom>
          <a:gradFill>
            <a:gsLst>
              <a:gs pos="0">
                <a:srgbClr val="003171">
                  <a:alpha val="20784"/>
                </a:srgbClr>
              </a:gs>
              <a:gs pos="100000">
                <a:srgbClr val="65A8FF">
                  <a:alpha val="20784"/>
                </a:srgbClr>
              </a:gs>
            </a:gsLst>
            <a:lin ang="0" scaled="0"/>
          </a:gradFill>
          <a:ln>
            <a:noFill/>
          </a:ln>
        </p:spPr>
        <p:txBody>
          <a:bodyPr lIns="91425" tIns="45700" rIns="91425" bIns="45700" anchor="ctr" anchorCtr="0">
            <a:spAutoFit/>
          </a:bodyPr>
          <a:lstStyle/>
          <a:p>
            <a:endParaRPr/>
          </a:p>
        </p:txBody>
      </p:sp>
      <p:sp>
        <p:nvSpPr>
          <p:cNvPr id="13" name="Shape 13"/>
          <p:cNvSpPr txBox="1">
            <a:spLocks noGrp="1"/>
          </p:cNvSpPr>
          <p:nvPr>
            <p:ph type="ctrTitle"/>
          </p:nvPr>
        </p:nvSpPr>
        <p:spPr>
          <a:xfrm>
            <a:off x="1082040" y="1656080"/>
            <a:ext cx="7050900" cy="1470000"/>
          </a:xfrm>
          <a:prstGeom prst="rect">
            <a:avLst/>
          </a:prstGeom>
          <a:noFill/>
          <a:ln>
            <a:noFill/>
          </a:ln>
        </p:spPr>
        <p:txBody>
          <a:bodyPr lIns="91425" tIns="91425" rIns="91425" bIns="91425" anchor="b" anchorCtr="0"/>
          <a:lstStyle>
            <a:lvl1pPr marL="0" indent="304800" algn="r" rtl="0">
              <a:spcBef>
                <a:spcPts val="0"/>
              </a:spcBef>
              <a:buClr>
                <a:schemeClr val="lt1"/>
              </a:buClr>
              <a:buSzPct val="100000"/>
              <a:buFont typeface="Trebuchet MS"/>
              <a:buNone/>
              <a:defRPr sz="4800" b="1" i="0" u="none" strike="noStrike" cap="none" baseline="0">
                <a:solidFill>
                  <a:schemeClr val="lt1"/>
                </a:solidFill>
                <a:latin typeface="Trebuchet MS"/>
                <a:ea typeface="Trebuchet MS"/>
                <a:cs typeface="Trebuchet MS"/>
                <a:sym typeface="Trebuchet MS"/>
              </a:defRPr>
            </a:lvl1pPr>
            <a:lvl2pPr marL="0" indent="304800" algn="r" rtl="0">
              <a:spcBef>
                <a:spcPts val="0"/>
              </a:spcBef>
              <a:buClr>
                <a:schemeClr val="lt1"/>
              </a:buClr>
              <a:buSzPct val="100000"/>
              <a:buFont typeface="Trebuchet MS"/>
              <a:buNone/>
              <a:defRPr sz="4800" b="1" i="0" u="none" strike="noStrike" cap="none" baseline="0">
                <a:solidFill>
                  <a:schemeClr val="lt1"/>
                </a:solidFill>
                <a:latin typeface="Trebuchet MS"/>
                <a:ea typeface="Trebuchet MS"/>
                <a:cs typeface="Trebuchet MS"/>
                <a:sym typeface="Trebuchet MS"/>
              </a:defRPr>
            </a:lvl2pPr>
            <a:lvl3pPr marL="0" indent="304800" algn="r" rtl="0">
              <a:spcBef>
                <a:spcPts val="0"/>
              </a:spcBef>
              <a:buClr>
                <a:schemeClr val="lt1"/>
              </a:buClr>
              <a:buSzPct val="100000"/>
              <a:buFont typeface="Trebuchet MS"/>
              <a:buNone/>
              <a:defRPr sz="4800" b="1" i="0" u="none" strike="noStrike" cap="none" baseline="0">
                <a:solidFill>
                  <a:schemeClr val="lt1"/>
                </a:solidFill>
                <a:latin typeface="Trebuchet MS"/>
                <a:ea typeface="Trebuchet MS"/>
                <a:cs typeface="Trebuchet MS"/>
                <a:sym typeface="Trebuchet MS"/>
              </a:defRPr>
            </a:lvl3pPr>
            <a:lvl4pPr marL="0" indent="304800" algn="r" rtl="0">
              <a:spcBef>
                <a:spcPts val="0"/>
              </a:spcBef>
              <a:buClr>
                <a:schemeClr val="lt1"/>
              </a:buClr>
              <a:buSzPct val="100000"/>
              <a:buFont typeface="Trebuchet MS"/>
              <a:buNone/>
              <a:defRPr sz="4800" b="1" i="0" u="none" strike="noStrike" cap="none" baseline="0">
                <a:solidFill>
                  <a:schemeClr val="lt1"/>
                </a:solidFill>
                <a:latin typeface="Trebuchet MS"/>
                <a:ea typeface="Trebuchet MS"/>
                <a:cs typeface="Trebuchet MS"/>
                <a:sym typeface="Trebuchet MS"/>
              </a:defRPr>
            </a:lvl4pPr>
            <a:lvl5pPr marL="0" indent="304800" algn="r" rtl="0">
              <a:spcBef>
                <a:spcPts val="0"/>
              </a:spcBef>
              <a:buClr>
                <a:schemeClr val="lt1"/>
              </a:buClr>
              <a:buSzPct val="100000"/>
              <a:buFont typeface="Trebuchet MS"/>
              <a:buNone/>
              <a:defRPr sz="4800" b="1" i="0" u="none" strike="noStrike" cap="none" baseline="0">
                <a:solidFill>
                  <a:schemeClr val="lt1"/>
                </a:solidFill>
                <a:latin typeface="Trebuchet MS"/>
                <a:ea typeface="Trebuchet MS"/>
                <a:cs typeface="Trebuchet MS"/>
                <a:sym typeface="Trebuchet MS"/>
              </a:defRPr>
            </a:lvl5pPr>
            <a:lvl6pPr marL="0" indent="304800" algn="r" rtl="0">
              <a:spcBef>
                <a:spcPts val="0"/>
              </a:spcBef>
              <a:buClr>
                <a:schemeClr val="lt1"/>
              </a:buClr>
              <a:buSzPct val="100000"/>
              <a:buFont typeface="Trebuchet MS"/>
              <a:buNone/>
              <a:defRPr sz="4800" b="1" i="0" u="none" strike="noStrike" cap="none" baseline="0">
                <a:solidFill>
                  <a:schemeClr val="lt1"/>
                </a:solidFill>
                <a:latin typeface="Trebuchet MS"/>
                <a:ea typeface="Trebuchet MS"/>
                <a:cs typeface="Trebuchet MS"/>
                <a:sym typeface="Trebuchet MS"/>
              </a:defRPr>
            </a:lvl6pPr>
            <a:lvl7pPr marL="0" indent="304800" algn="r" rtl="0">
              <a:spcBef>
                <a:spcPts val="0"/>
              </a:spcBef>
              <a:buClr>
                <a:schemeClr val="lt1"/>
              </a:buClr>
              <a:buSzPct val="100000"/>
              <a:buFont typeface="Trebuchet MS"/>
              <a:buNone/>
              <a:defRPr sz="4800" b="1" i="0" u="none" strike="noStrike" cap="none" baseline="0">
                <a:solidFill>
                  <a:schemeClr val="lt1"/>
                </a:solidFill>
                <a:latin typeface="Trebuchet MS"/>
                <a:ea typeface="Trebuchet MS"/>
                <a:cs typeface="Trebuchet MS"/>
                <a:sym typeface="Trebuchet MS"/>
              </a:defRPr>
            </a:lvl7pPr>
            <a:lvl8pPr marL="0" indent="304800" algn="r" rtl="0">
              <a:spcBef>
                <a:spcPts val="0"/>
              </a:spcBef>
              <a:buClr>
                <a:schemeClr val="lt1"/>
              </a:buClr>
              <a:buSzPct val="100000"/>
              <a:buFont typeface="Trebuchet MS"/>
              <a:buNone/>
              <a:defRPr sz="4800" b="1" i="0" u="none" strike="noStrike" cap="none" baseline="0">
                <a:solidFill>
                  <a:schemeClr val="lt1"/>
                </a:solidFill>
                <a:latin typeface="Trebuchet MS"/>
                <a:ea typeface="Trebuchet MS"/>
                <a:cs typeface="Trebuchet MS"/>
                <a:sym typeface="Trebuchet MS"/>
              </a:defRPr>
            </a:lvl8pPr>
            <a:lvl9pPr marL="0" indent="304800" algn="r" rtl="0">
              <a:spcBef>
                <a:spcPts val="0"/>
              </a:spcBef>
              <a:buClr>
                <a:schemeClr val="lt1"/>
              </a:buClr>
              <a:buSzPct val="100000"/>
              <a:buFont typeface="Trebuchet MS"/>
              <a:buNone/>
              <a:defRPr sz="4800" b="1" i="0" u="none" strike="noStrike" cap="none" baseline="0">
                <a:solidFill>
                  <a:schemeClr val="lt1"/>
                </a:solidFill>
                <a:latin typeface="Trebuchet MS"/>
                <a:ea typeface="Trebuchet MS"/>
                <a:cs typeface="Trebuchet MS"/>
                <a:sym typeface="Trebuchet MS"/>
              </a:defRPr>
            </a:lvl9pPr>
          </a:lstStyle>
          <a:p>
            <a:endParaRPr/>
          </a:p>
        </p:txBody>
      </p:sp>
      <p:sp>
        <p:nvSpPr>
          <p:cNvPr id="14" name="Shape 14"/>
          <p:cNvSpPr txBox="1">
            <a:spLocks noGrp="1"/>
          </p:cNvSpPr>
          <p:nvPr>
            <p:ph type="subTitle" idx="1"/>
          </p:nvPr>
        </p:nvSpPr>
        <p:spPr>
          <a:xfrm>
            <a:off x="1082040" y="3230880"/>
            <a:ext cx="7035899" cy="925499"/>
          </a:xfrm>
          <a:prstGeom prst="rect">
            <a:avLst/>
          </a:prstGeom>
          <a:noFill/>
          <a:ln>
            <a:noFill/>
          </a:ln>
        </p:spPr>
        <p:txBody>
          <a:bodyPr lIns="91425" tIns="91425" rIns="91425" bIns="91425" anchor="t" anchorCtr="0"/>
          <a:lstStyle>
            <a:lvl1pPr marL="0" indent="152400" algn="r" rtl="0">
              <a:spcBef>
                <a:spcPts val="0"/>
              </a:spcBef>
              <a:buClr>
                <a:schemeClr val="lt1"/>
              </a:buClr>
              <a:buSzPct val="100000"/>
              <a:buFont typeface="Trebuchet MS"/>
              <a:buNone/>
              <a:defRPr sz="2400" b="0" i="0" u="none" strike="noStrike" cap="none" baseline="0">
                <a:solidFill>
                  <a:schemeClr val="lt1"/>
                </a:solidFill>
                <a:latin typeface="Trebuchet MS"/>
                <a:ea typeface="Trebuchet MS"/>
                <a:cs typeface="Trebuchet MS"/>
                <a:sym typeface="Trebuchet MS"/>
              </a:defRPr>
            </a:lvl1pPr>
            <a:lvl2pPr marL="0" indent="152400" algn="r" rtl="0">
              <a:spcBef>
                <a:spcPts val="0"/>
              </a:spcBef>
              <a:buClr>
                <a:schemeClr val="lt1"/>
              </a:buClr>
              <a:buSzPct val="100000"/>
              <a:buFont typeface="Trebuchet MS"/>
              <a:buNone/>
              <a:defRPr sz="2400" b="0" i="0" u="none" strike="noStrike" cap="none" baseline="0">
                <a:solidFill>
                  <a:schemeClr val="lt1"/>
                </a:solidFill>
                <a:latin typeface="Trebuchet MS"/>
                <a:ea typeface="Trebuchet MS"/>
                <a:cs typeface="Trebuchet MS"/>
                <a:sym typeface="Trebuchet MS"/>
              </a:defRPr>
            </a:lvl2pPr>
            <a:lvl3pPr marL="0" indent="152400" algn="r" rtl="0">
              <a:spcBef>
                <a:spcPts val="0"/>
              </a:spcBef>
              <a:buClr>
                <a:schemeClr val="lt1"/>
              </a:buClr>
              <a:buSzPct val="100000"/>
              <a:buFont typeface="Trebuchet MS"/>
              <a:buNone/>
              <a:defRPr sz="2400" b="0" i="0" u="none" strike="noStrike" cap="none" baseline="0">
                <a:solidFill>
                  <a:schemeClr val="lt1"/>
                </a:solidFill>
                <a:latin typeface="Trebuchet MS"/>
                <a:ea typeface="Trebuchet MS"/>
                <a:cs typeface="Trebuchet MS"/>
                <a:sym typeface="Trebuchet MS"/>
              </a:defRPr>
            </a:lvl3pPr>
            <a:lvl4pPr marL="0" indent="152400" algn="r" rtl="0">
              <a:spcBef>
                <a:spcPts val="0"/>
              </a:spcBef>
              <a:buClr>
                <a:schemeClr val="lt1"/>
              </a:buClr>
              <a:buSzPct val="100000"/>
              <a:buFont typeface="Trebuchet MS"/>
              <a:buNone/>
              <a:defRPr sz="2400" b="0" i="0" u="none" strike="noStrike" cap="none" baseline="0">
                <a:solidFill>
                  <a:schemeClr val="lt1"/>
                </a:solidFill>
                <a:latin typeface="Trebuchet MS"/>
                <a:ea typeface="Trebuchet MS"/>
                <a:cs typeface="Trebuchet MS"/>
                <a:sym typeface="Trebuchet MS"/>
              </a:defRPr>
            </a:lvl4pPr>
            <a:lvl5pPr marL="0" indent="152400" algn="r" rtl="0">
              <a:spcBef>
                <a:spcPts val="0"/>
              </a:spcBef>
              <a:buClr>
                <a:schemeClr val="lt1"/>
              </a:buClr>
              <a:buSzPct val="100000"/>
              <a:buFont typeface="Trebuchet MS"/>
              <a:buNone/>
              <a:defRPr sz="2400" b="0" i="0" u="none" strike="noStrike" cap="none" baseline="0">
                <a:solidFill>
                  <a:schemeClr val="lt1"/>
                </a:solidFill>
                <a:latin typeface="Trebuchet MS"/>
                <a:ea typeface="Trebuchet MS"/>
                <a:cs typeface="Trebuchet MS"/>
                <a:sym typeface="Trebuchet MS"/>
              </a:defRPr>
            </a:lvl5pPr>
            <a:lvl6pPr marL="0" indent="152400" algn="r" rtl="0">
              <a:spcBef>
                <a:spcPts val="0"/>
              </a:spcBef>
              <a:buClr>
                <a:schemeClr val="lt1"/>
              </a:buClr>
              <a:buSzPct val="100000"/>
              <a:buFont typeface="Trebuchet MS"/>
              <a:buNone/>
              <a:defRPr sz="2400" b="0" i="0" u="none" strike="noStrike" cap="none" baseline="0">
                <a:solidFill>
                  <a:schemeClr val="lt1"/>
                </a:solidFill>
                <a:latin typeface="Trebuchet MS"/>
                <a:ea typeface="Trebuchet MS"/>
                <a:cs typeface="Trebuchet MS"/>
                <a:sym typeface="Trebuchet MS"/>
              </a:defRPr>
            </a:lvl6pPr>
            <a:lvl7pPr marL="0" indent="152400" algn="r" rtl="0">
              <a:spcBef>
                <a:spcPts val="0"/>
              </a:spcBef>
              <a:buClr>
                <a:schemeClr val="lt1"/>
              </a:buClr>
              <a:buSzPct val="100000"/>
              <a:buFont typeface="Trebuchet MS"/>
              <a:buNone/>
              <a:defRPr sz="2400" b="0" i="0" u="none" strike="noStrike" cap="none" baseline="0">
                <a:solidFill>
                  <a:schemeClr val="lt1"/>
                </a:solidFill>
                <a:latin typeface="Trebuchet MS"/>
                <a:ea typeface="Trebuchet MS"/>
                <a:cs typeface="Trebuchet MS"/>
                <a:sym typeface="Trebuchet MS"/>
              </a:defRPr>
            </a:lvl7pPr>
            <a:lvl8pPr marL="0" indent="152400" algn="r" rtl="0">
              <a:spcBef>
                <a:spcPts val="0"/>
              </a:spcBef>
              <a:buClr>
                <a:schemeClr val="lt1"/>
              </a:buClr>
              <a:buSzPct val="100000"/>
              <a:buFont typeface="Trebuchet MS"/>
              <a:buNone/>
              <a:defRPr sz="2400" b="0" i="0" u="none" strike="noStrike" cap="none" baseline="0">
                <a:solidFill>
                  <a:schemeClr val="lt1"/>
                </a:solidFill>
                <a:latin typeface="Trebuchet MS"/>
                <a:ea typeface="Trebuchet MS"/>
                <a:cs typeface="Trebuchet MS"/>
                <a:sym typeface="Trebuchet MS"/>
              </a:defRPr>
            </a:lvl8pPr>
            <a:lvl9pPr marL="0" indent="152400" algn="r" rtl="0">
              <a:spcBef>
                <a:spcPts val="0"/>
              </a:spcBef>
              <a:buClr>
                <a:schemeClr val="lt1"/>
              </a:buClr>
              <a:buSzPct val="100000"/>
              <a:buFont typeface="Trebuchet MS"/>
              <a:buNone/>
              <a:defRPr sz="2400" b="0" i="0" u="none" strike="noStrike" cap="none" baseline="0">
                <a:solidFill>
                  <a:schemeClr val="lt1"/>
                </a:solidFill>
                <a:latin typeface="Trebuchet MS"/>
                <a:ea typeface="Trebuchet MS"/>
                <a:cs typeface="Trebuchet MS"/>
                <a:sym typeface="Trebuchet MS"/>
              </a:defRPr>
            </a:lvl9pPr>
          </a:lstStyle>
          <a:p>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x" type="tx">
  <p:cSld name="tx">
    <p:spTree>
      <p:nvGrpSpPr>
        <p:cNvPr id="1" name="Shape 15"/>
        <p:cNvGrpSpPr/>
        <p:nvPr/>
      </p:nvGrpSpPr>
      <p:grpSpPr>
        <a:xfrm>
          <a:off x="0" y="0"/>
          <a:ext cx="0" cy="0"/>
          <a:chOff x="0" y="0"/>
          <a:chExt cx="0" cy="0"/>
        </a:xfrm>
      </p:grpSpPr>
      <p:sp>
        <p:nvSpPr>
          <p:cNvPr id="16" name="Shape 16"/>
          <p:cNvSpPr/>
          <p:nvPr/>
        </p:nvSpPr>
        <p:spPr>
          <a:xfrm rot="10800000" flipH="1">
            <a:off x="-348182" y="-4700"/>
            <a:ext cx="1723519" cy="6862700"/>
          </a:xfrm>
          <a:custGeom>
            <a:avLst/>
            <a:gdLst/>
            <a:ahLst/>
            <a:cxnLst/>
            <a:rect l="0" t="0" r="0" b="0"/>
            <a:pathLst>
              <a:path w="4476675" h="6879900" extrusionOk="0">
                <a:moveTo>
                  <a:pt x="4476676" y="16025"/>
                </a:moveTo>
                <a:lnTo>
                  <a:pt x="879695" y="0"/>
                </a:lnTo>
                <a:cubicBezTo>
                  <a:pt x="886211" y="2293300"/>
                  <a:pt x="892726" y="4586600"/>
                  <a:pt x="899242" y="6879900"/>
                </a:cubicBezTo>
                <a:lnTo>
                  <a:pt x="3909760" y="6861462"/>
                </a:lnTo>
                <a:cubicBezTo>
                  <a:pt x="0" y="3547544"/>
                  <a:pt x="1695771" y="1824359"/>
                  <a:pt x="4476676" y="16025"/>
                </a:cubicBezTo>
                <a:close/>
              </a:path>
            </a:pathLst>
          </a:custGeom>
          <a:gradFill>
            <a:gsLst>
              <a:gs pos="0">
                <a:srgbClr val="549FFF">
                  <a:alpha val="53725"/>
                </a:srgbClr>
              </a:gs>
              <a:gs pos="41000">
                <a:srgbClr val="003171">
                  <a:alpha val="53725"/>
                </a:srgbClr>
              </a:gs>
              <a:gs pos="100000">
                <a:srgbClr val="003171">
                  <a:alpha val="53725"/>
                </a:srgbClr>
              </a:gs>
            </a:gsLst>
            <a:path path="circle">
              <a:fillToRect t="100000" r="100000"/>
            </a:path>
            <a:tileRect l="-100000" b="-100000"/>
          </a:gradFill>
          <a:ln>
            <a:noFill/>
          </a:ln>
        </p:spPr>
        <p:txBody>
          <a:bodyPr lIns="91425" tIns="45700" rIns="91425" bIns="45700" anchor="ctr" anchorCtr="0">
            <a:spAutoFit/>
          </a:bodyPr>
          <a:lstStyle/>
          <a:p>
            <a:endParaRPr/>
          </a:p>
        </p:txBody>
      </p:sp>
      <p:sp>
        <p:nvSpPr>
          <p:cNvPr id="17" name="Shape 17"/>
          <p:cNvSpPr txBox="1">
            <a:spLocks noGrp="1"/>
          </p:cNvSpPr>
          <p:nvPr>
            <p:ph type="body" idx="1"/>
          </p:nvPr>
        </p:nvSpPr>
        <p:spPr>
          <a:xfrm>
            <a:off x="457200" y="1658990"/>
            <a:ext cx="8229600" cy="4840199"/>
          </a:xfrm>
          <a:prstGeom prst="rect">
            <a:avLst/>
          </a:prstGeom>
          <a:noFill/>
          <a:ln>
            <a:noFill/>
          </a:ln>
        </p:spPr>
        <p:txBody>
          <a:bodyPr lIns="91425" tIns="91425" rIns="91425" bIns="91425" anchor="t" anchorCtr="0"/>
          <a:lstStyle>
            <a:lvl1pPr marL="342900" indent="-342900" algn="l" rtl="0">
              <a:spcBef>
                <a:spcPts val="0"/>
              </a:spcBef>
              <a:buClr>
                <a:schemeClr val="dk2"/>
              </a:buClr>
              <a:buSzPct val="166666"/>
              <a:buFont typeface="Arial"/>
              <a:buChar char="•"/>
              <a:defRPr sz="3200">
                <a:solidFill>
                  <a:schemeClr val="dk2"/>
                </a:solidFill>
                <a:latin typeface="Trebuchet MS"/>
                <a:ea typeface="Trebuchet MS"/>
                <a:cs typeface="Trebuchet MS"/>
                <a:sym typeface="Trebuchet MS"/>
              </a:defRPr>
            </a:lvl1pPr>
            <a:lvl2pPr marL="742950" indent="-285750" algn="l" rtl="0">
              <a:spcBef>
                <a:spcPts val="560"/>
              </a:spcBef>
              <a:buClr>
                <a:schemeClr val="dk2"/>
              </a:buClr>
              <a:buSzPct val="100000"/>
              <a:buFont typeface="Courier New"/>
              <a:buChar char="o"/>
              <a:defRPr sz="2800">
                <a:solidFill>
                  <a:schemeClr val="dk2"/>
                </a:solidFill>
                <a:latin typeface="Trebuchet MS"/>
                <a:ea typeface="Trebuchet MS"/>
                <a:cs typeface="Trebuchet MS"/>
                <a:sym typeface="Trebuchet MS"/>
              </a:defRPr>
            </a:lvl2pPr>
            <a:lvl3pPr marL="1143000" indent="-228600" algn="l" rtl="0">
              <a:spcBef>
                <a:spcPts val="480"/>
              </a:spcBef>
              <a:buClr>
                <a:schemeClr val="dk2"/>
              </a:buClr>
              <a:buSzPct val="100000"/>
              <a:buFont typeface="Wingdings"/>
              <a:buChar char="§"/>
              <a:defRPr sz="2400">
                <a:solidFill>
                  <a:schemeClr val="dk2"/>
                </a:solidFill>
                <a:latin typeface="Trebuchet MS"/>
                <a:ea typeface="Trebuchet MS"/>
                <a:cs typeface="Trebuchet MS"/>
                <a:sym typeface="Trebuchet MS"/>
              </a:defRPr>
            </a:lvl3pPr>
            <a:lvl4pPr marL="1600200" indent="-228600" algn="l" rtl="0">
              <a:spcBef>
                <a:spcPts val="400"/>
              </a:spcBef>
              <a:buClr>
                <a:schemeClr val="dk2"/>
              </a:buClr>
              <a:buSzPct val="166666"/>
              <a:buFont typeface="Arial"/>
              <a:buChar char="•"/>
              <a:defRPr sz="2000">
                <a:solidFill>
                  <a:schemeClr val="dk2"/>
                </a:solidFill>
                <a:latin typeface="Trebuchet MS"/>
                <a:ea typeface="Trebuchet MS"/>
                <a:cs typeface="Trebuchet MS"/>
                <a:sym typeface="Trebuchet MS"/>
              </a:defRPr>
            </a:lvl4pPr>
            <a:lvl5pPr marL="2057400" indent="-228600" algn="l" rtl="0">
              <a:spcBef>
                <a:spcPts val="400"/>
              </a:spcBef>
              <a:buClr>
                <a:schemeClr val="dk2"/>
              </a:buClr>
              <a:buSzPct val="100000"/>
              <a:buFont typeface="Courier New"/>
              <a:buChar char="o"/>
              <a:defRPr sz="2000">
                <a:solidFill>
                  <a:schemeClr val="dk2"/>
                </a:solidFill>
                <a:latin typeface="Trebuchet MS"/>
                <a:ea typeface="Trebuchet MS"/>
                <a:cs typeface="Trebuchet MS"/>
                <a:sym typeface="Trebuchet MS"/>
              </a:defRPr>
            </a:lvl5pPr>
            <a:lvl6pPr marL="2514600" indent="-228600" algn="l" rtl="0">
              <a:spcBef>
                <a:spcPts val="400"/>
              </a:spcBef>
              <a:buClr>
                <a:schemeClr val="dk2"/>
              </a:buClr>
              <a:buSzPct val="100000"/>
              <a:buFont typeface="Wingdings"/>
              <a:buChar char="§"/>
              <a:defRPr sz="2000">
                <a:solidFill>
                  <a:schemeClr val="dk2"/>
                </a:solidFill>
                <a:latin typeface="Trebuchet MS"/>
                <a:ea typeface="Trebuchet MS"/>
                <a:cs typeface="Trebuchet MS"/>
                <a:sym typeface="Trebuchet MS"/>
              </a:defRPr>
            </a:lvl6pPr>
            <a:lvl7pPr marL="2971800" indent="-228600" algn="l" rtl="0">
              <a:spcBef>
                <a:spcPts val="400"/>
              </a:spcBef>
              <a:buClr>
                <a:schemeClr val="dk2"/>
              </a:buClr>
              <a:buSzPct val="166666"/>
              <a:buFont typeface="Arial"/>
              <a:buChar char="•"/>
              <a:defRPr sz="2000">
                <a:solidFill>
                  <a:schemeClr val="dk2"/>
                </a:solidFill>
                <a:latin typeface="Trebuchet MS"/>
                <a:ea typeface="Trebuchet MS"/>
                <a:cs typeface="Trebuchet MS"/>
                <a:sym typeface="Trebuchet MS"/>
              </a:defRPr>
            </a:lvl7pPr>
            <a:lvl8pPr marL="3429000" indent="-228600" algn="l" rtl="0">
              <a:spcBef>
                <a:spcPts val="400"/>
              </a:spcBef>
              <a:buClr>
                <a:schemeClr val="dk2"/>
              </a:buClr>
              <a:buSzPct val="100000"/>
              <a:buFont typeface="Courier New"/>
              <a:buChar char="o"/>
              <a:defRPr sz="2000" baseline="0">
                <a:solidFill>
                  <a:schemeClr val="dk2"/>
                </a:solidFill>
                <a:latin typeface="Trebuchet MS"/>
                <a:ea typeface="Trebuchet MS"/>
                <a:cs typeface="Trebuchet MS"/>
                <a:sym typeface="Trebuchet MS"/>
              </a:defRPr>
            </a:lvl8pPr>
            <a:lvl9pPr marL="3886200" indent="-228600" algn="l" rtl="0">
              <a:spcBef>
                <a:spcPts val="400"/>
              </a:spcBef>
              <a:buClr>
                <a:schemeClr val="dk2"/>
              </a:buClr>
              <a:buSzPct val="100000"/>
              <a:buFont typeface="Wingdings"/>
              <a:buChar char="§"/>
              <a:defRPr sz="2000" baseline="0">
                <a:solidFill>
                  <a:schemeClr val="dk2"/>
                </a:solidFill>
                <a:latin typeface="Trebuchet MS"/>
                <a:ea typeface="Trebuchet MS"/>
                <a:cs typeface="Trebuchet MS"/>
                <a:sym typeface="Trebuchet MS"/>
              </a:defRPr>
            </a:lvl9pPr>
          </a:lstStyle>
          <a:p>
            <a:endParaRPr/>
          </a:p>
        </p:txBody>
      </p:sp>
      <p:sp>
        <p:nvSpPr>
          <p:cNvPr id="18" name="Shape 18"/>
          <p:cNvSpPr/>
          <p:nvPr/>
        </p:nvSpPr>
        <p:spPr>
          <a:xfrm rot="10800000" flipH="1">
            <a:off x="-1118653" y="-4700"/>
            <a:ext cx="3100650" cy="6862700"/>
          </a:xfrm>
          <a:custGeom>
            <a:avLst/>
            <a:gdLst/>
            <a:ahLst/>
            <a:cxnLst/>
            <a:rect l="0" t="0" r="0" b="0"/>
            <a:pathLst>
              <a:path w="8053639" h="6879900" extrusionOk="0">
                <a:moveTo>
                  <a:pt x="4696126" y="16025"/>
                </a:moveTo>
                <a:lnTo>
                  <a:pt x="2920537" y="0"/>
                </a:lnTo>
                <a:cubicBezTo>
                  <a:pt x="2927053" y="2293300"/>
                  <a:pt x="2933568" y="4586600"/>
                  <a:pt x="2940084" y="6879900"/>
                </a:cubicBezTo>
                <a:lnTo>
                  <a:pt x="4085318" y="6861462"/>
                </a:lnTo>
                <a:cubicBezTo>
                  <a:pt x="8053639" y="4651267"/>
                  <a:pt x="0" y="3113439"/>
                  <a:pt x="4696126" y="16025"/>
                </a:cubicBezTo>
                <a:close/>
              </a:path>
            </a:pathLst>
          </a:custGeom>
          <a:gradFill>
            <a:gsLst>
              <a:gs pos="0">
                <a:srgbClr val="549FFF">
                  <a:alpha val="53725"/>
                </a:srgbClr>
              </a:gs>
              <a:gs pos="41000">
                <a:srgbClr val="003171">
                  <a:alpha val="53725"/>
                </a:srgbClr>
              </a:gs>
              <a:gs pos="100000">
                <a:srgbClr val="003171">
                  <a:alpha val="53725"/>
                </a:srgbClr>
              </a:gs>
            </a:gsLst>
            <a:path path="circle">
              <a:fillToRect t="100000" r="100000"/>
            </a:path>
            <a:tileRect l="-100000" b="-100000"/>
          </a:gradFill>
          <a:ln>
            <a:noFill/>
          </a:ln>
        </p:spPr>
        <p:txBody>
          <a:bodyPr lIns="91425" tIns="45700" rIns="91425" bIns="45700" anchor="ctr" anchorCtr="0">
            <a:spAutoFit/>
          </a:bodyPr>
          <a:lstStyle/>
          <a:p>
            <a:endParaRPr/>
          </a:p>
        </p:txBody>
      </p:sp>
      <p:sp>
        <p:nvSpPr>
          <p:cNvPr id="19" name="Shape 19"/>
          <p:cNvSpPr/>
          <p:nvPr/>
        </p:nvSpPr>
        <p:spPr>
          <a:xfrm rot="10800000">
            <a:off x="8088846" y="-6969"/>
            <a:ext cx="1100667" cy="6864969"/>
          </a:xfrm>
          <a:custGeom>
            <a:avLst/>
            <a:gdLst/>
            <a:ahLst/>
            <a:cxnLst/>
            <a:rect l="0" t="0" r="0" b="0"/>
            <a:pathLst>
              <a:path w="1100668" h="6916846" extrusionOk="0">
                <a:moveTo>
                  <a:pt x="0" y="11711"/>
                </a:moveTo>
                <a:lnTo>
                  <a:pt x="956734" y="0"/>
                </a:lnTo>
                <a:cubicBezTo>
                  <a:pt x="33869" y="3419922"/>
                  <a:pt x="220135" y="4504457"/>
                  <a:pt x="1100668" y="6916846"/>
                </a:cubicBezTo>
                <a:lnTo>
                  <a:pt x="0" y="6916846"/>
                </a:lnTo>
                <a:lnTo>
                  <a:pt x="0" y="11711"/>
                </a:lnTo>
                <a:close/>
              </a:path>
            </a:pathLst>
          </a:custGeom>
          <a:gradFill>
            <a:gsLst>
              <a:gs pos="0">
                <a:srgbClr val="003171"/>
              </a:gs>
              <a:gs pos="100000">
                <a:srgbClr val="65A8FF"/>
              </a:gs>
            </a:gsLst>
            <a:lin ang="5700000" scaled="0"/>
          </a:gradFill>
          <a:ln>
            <a:noFill/>
          </a:ln>
        </p:spPr>
        <p:txBody>
          <a:bodyPr lIns="91425" tIns="45700" rIns="91425" bIns="45700" anchor="ctr" anchorCtr="0">
            <a:spAutoFit/>
          </a:bodyPr>
          <a:lstStyle/>
          <a:p>
            <a:endParaRPr/>
          </a:p>
        </p:txBody>
      </p:sp>
      <p:sp>
        <p:nvSpPr>
          <p:cNvPr id="20" name="Shape 20"/>
          <p:cNvSpPr txBox="1">
            <a:spLocks noGrp="1"/>
          </p:cNvSpPr>
          <p:nvPr>
            <p:ph type="title"/>
          </p:nvPr>
        </p:nvSpPr>
        <p:spPr>
          <a:xfrm>
            <a:off x="457200" y="274637"/>
            <a:ext cx="8229600" cy="1325700"/>
          </a:xfrm>
          <a:prstGeom prst="rect">
            <a:avLst/>
          </a:prstGeom>
          <a:noFill/>
          <a:ln>
            <a:noFill/>
          </a:ln>
        </p:spPr>
        <p:txBody>
          <a:bodyPr lIns="91425" tIns="91425" rIns="91425" bIns="91425" anchor="b" anchorCtr="0"/>
          <a:lstStyle>
            <a:lvl1pPr algn="l" rtl="0">
              <a:spcBef>
                <a:spcPts val="0"/>
              </a:spcBef>
              <a:buClr>
                <a:srgbClr val="00387E"/>
              </a:buClr>
              <a:buSzPct val="100000"/>
              <a:buFont typeface="Trebuchet MS"/>
              <a:buNone/>
              <a:defRPr sz="4000" b="1" i="0">
                <a:solidFill>
                  <a:srgbClr val="00387E"/>
                </a:solidFill>
                <a:latin typeface="Trebuchet MS"/>
                <a:ea typeface="Trebuchet MS"/>
                <a:cs typeface="Trebuchet MS"/>
                <a:sym typeface="Trebuchet MS"/>
              </a:defRPr>
            </a:lvl1pPr>
            <a:lvl2pPr algn="l" rtl="0">
              <a:spcBef>
                <a:spcPts val="0"/>
              </a:spcBef>
              <a:buClr>
                <a:srgbClr val="00387E"/>
              </a:buClr>
              <a:buSzPct val="100000"/>
              <a:buFont typeface="Trebuchet MS"/>
              <a:buNone/>
              <a:defRPr sz="4000" b="1" i="0">
                <a:solidFill>
                  <a:srgbClr val="00387E"/>
                </a:solidFill>
                <a:latin typeface="Trebuchet MS"/>
                <a:ea typeface="Trebuchet MS"/>
                <a:cs typeface="Trebuchet MS"/>
                <a:sym typeface="Trebuchet MS"/>
              </a:defRPr>
            </a:lvl2pPr>
            <a:lvl3pPr algn="l" rtl="0">
              <a:spcBef>
                <a:spcPts val="0"/>
              </a:spcBef>
              <a:buClr>
                <a:srgbClr val="00387E"/>
              </a:buClr>
              <a:buSzPct val="100000"/>
              <a:buFont typeface="Trebuchet MS"/>
              <a:buNone/>
              <a:defRPr sz="4000" b="1" i="0">
                <a:solidFill>
                  <a:srgbClr val="00387E"/>
                </a:solidFill>
                <a:latin typeface="Trebuchet MS"/>
                <a:ea typeface="Trebuchet MS"/>
                <a:cs typeface="Trebuchet MS"/>
                <a:sym typeface="Trebuchet MS"/>
              </a:defRPr>
            </a:lvl3pPr>
            <a:lvl4pPr algn="l" rtl="0">
              <a:spcBef>
                <a:spcPts val="0"/>
              </a:spcBef>
              <a:buClr>
                <a:srgbClr val="00387E"/>
              </a:buClr>
              <a:buSzPct val="100000"/>
              <a:buFont typeface="Trebuchet MS"/>
              <a:buNone/>
              <a:defRPr sz="4000" b="1" i="0">
                <a:solidFill>
                  <a:srgbClr val="00387E"/>
                </a:solidFill>
                <a:latin typeface="Trebuchet MS"/>
                <a:ea typeface="Trebuchet MS"/>
                <a:cs typeface="Trebuchet MS"/>
                <a:sym typeface="Trebuchet MS"/>
              </a:defRPr>
            </a:lvl4pPr>
            <a:lvl5pPr algn="l" rtl="0">
              <a:spcBef>
                <a:spcPts val="0"/>
              </a:spcBef>
              <a:buClr>
                <a:srgbClr val="00387E"/>
              </a:buClr>
              <a:buSzPct val="100000"/>
              <a:buFont typeface="Trebuchet MS"/>
              <a:buNone/>
              <a:defRPr sz="4000" b="1" i="0">
                <a:solidFill>
                  <a:srgbClr val="00387E"/>
                </a:solidFill>
                <a:latin typeface="Trebuchet MS"/>
                <a:ea typeface="Trebuchet MS"/>
                <a:cs typeface="Trebuchet MS"/>
                <a:sym typeface="Trebuchet MS"/>
              </a:defRPr>
            </a:lvl5pPr>
            <a:lvl6pPr algn="l" rtl="0">
              <a:spcBef>
                <a:spcPts val="0"/>
              </a:spcBef>
              <a:buClr>
                <a:srgbClr val="00387E"/>
              </a:buClr>
              <a:buSzPct val="100000"/>
              <a:buFont typeface="Trebuchet MS"/>
              <a:buNone/>
              <a:defRPr sz="4000" b="1" i="0">
                <a:solidFill>
                  <a:srgbClr val="00387E"/>
                </a:solidFill>
                <a:latin typeface="Trebuchet MS"/>
                <a:ea typeface="Trebuchet MS"/>
                <a:cs typeface="Trebuchet MS"/>
                <a:sym typeface="Trebuchet MS"/>
              </a:defRPr>
            </a:lvl6pPr>
            <a:lvl7pPr algn="l" rtl="0">
              <a:spcBef>
                <a:spcPts val="0"/>
              </a:spcBef>
              <a:buClr>
                <a:srgbClr val="00387E"/>
              </a:buClr>
              <a:buSzPct val="100000"/>
              <a:buFont typeface="Trebuchet MS"/>
              <a:buNone/>
              <a:defRPr sz="4000" b="1" i="0">
                <a:solidFill>
                  <a:srgbClr val="00387E"/>
                </a:solidFill>
                <a:latin typeface="Trebuchet MS"/>
                <a:ea typeface="Trebuchet MS"/>
                <a:cs typeface="Trebuchet MS"/>
                <a:sym typeface="Trebuchet MS"/>
              </a:defRPr>
            </a:lvl7pPr>
            <a:lvl8pPr algn="l" rtl="0">
              <a:spcBef>
                <a:spcPts val="0"/>
              </a:spcBef>
              <a:buClr>
                <a:srgbClr val="00387E"/>
              </a:buClr>
              <a:buSzPct val="100000"/>
              <a:buFont typeface="Trebuchet MS"/>
              <a:buNone/>
              <a:defRPr sz="4000" b="1" i="0">
                <a:solidFill>
                  <a:srgbClr val="00387E"/>
                </a:solidFill>
                <a:latin typeface="Trebuchet MS"/>
                <a:ea typeface="Trebuchet MS"/>
                <a:cs typeface="Trebuchet MS"/>
                <a:sym typeface="Trebuchet MS"/>
              </a:defRPr>
            </a:lvl8pPr>
            <a:lvl9pPr algn="l" rtl="0">
              <a:spcBef>
                <a:spcPts val="0"/>
              </a:spcBef>
              <a:buClr>
                <a:srgbClr val="00387E"/>
              </a:buClr>
              <a:buSzPct val="100000"/>
              <a:buFont typeface="Trebuchet MS"/>
              <a:buNone/>
              <a:defRPr sz="4000" b="1" i="0">
                <a:solidFill>
                  <a:srgbClr val="00387E"/>
                </a:solidFill>
                <a:latin typeface="Trebuchet MS"/>
                <a:ea typeface="Trebuchet MS"/>
                <a:cs typeface="Trebuchet MS"/>
                <a:sym typeface="Trebuchet MS"/>
              </a:defRPr>
            </a:lvl9pPr>
          </a:lstStyle>
          <a:p>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woColTx" type="twoColTx">
  <p:cSld name="twoColTx">
    <p:spTree>
      <p:nvGrpSpPr>
        <p:cNvPr id="1" name="Shape 21"/>
        <p:cNvGrpSpPr/>
        <p:nvPr/>
      </p:nvGrpSpPr>
      <p:grpSpPr>
        <a:xfrm>
          <a:off x="0" y="0"/>
          <a:ext cx="0" cy="0"/>
          <a:chOff x="0" y="0"/>
          <a:chExt cx="0" cy="0"/>
        </a:xfrm>
      </p:grpSpPr>
      <p:sp>
        <p:nvSpPr>
          <p:cNvPr id="22" name="Shape 22"/>
          <p:cNvSpPr/>
          <p:nvPr/>
        </p:nvSpPr>
        <p:spPr>
          <a:xfrm rot="10800000" flipH="1">
            <a:off x="-348182" y="-4700"/>
            <a:ext cx="1723519" cy="6862700"/>
          </a:xfrm>
          <a:custGeom>
            <a:avLst/>
            <a:gdLst/>
            <a:ahLst/>
            <a:cxnLst/>
            <a:rect l="0" t="0" r="0" b="0"/>
            <a:pathLst>
              <a:path w="4476675" h="6879900" extrusionOk="0">
                <a:moveTo>
                  <a:pt x="4476676" y="16025"/>
                </a:moveTo>
                <a:lnTo>
                  <a:pt x="879695" y="0"/>
                </a:lnTo>
                <a:cubicBezTo>
                  <a:pt x="886211" y="2293300"/>
                  <a:pt x="892726" y="4586600"/>
                  <a:pt x="899242" y="6879900"/>
                </a:cubicBezTo>
                <a:lnTo>
                  <a:pt x="3909760" y="6861462"/>
                </a:lnTo>
                <a:cubicBezTo>
                  <a:pt x="0" y="3547544"/>
                  <a:pt x="1695771" y="1824359"/>
                  <a:pt x="4476676" y="16025"/>
                </a:cubicBezTo>
                <a:close/>
              </a:path>
            </a:pathLst>
          </a:custGeom>
          <a:gradFill>
            <a:gsLst>
              <a:gs pos="0">
                <a:srgbClr val="549FFF">
                  <a:alpha val="53725"/>
                </a:srgbClr>
              </a:gs>
              <a:gs pos="41000">
                <a:srgbClr val="003171">
                  <a:alpha val="53725"/>
                </a:srgbClr>
              </a:gs>
              <a:gs pos="100000">
                <a:srgbClr val="003171">
                  <a:alpha val="53725"/>
                </a:srgbClr>
              </a:gs>
            </a:gsLst>
            <a:path path="circle">
              <a:fillToRect t="100000" r="100000"/>
            </a:path>
            <a:tileRect l="-100000" b="-100000"/>
          </a:gradFill>
          <a:ln>
            <a:noFill/>
          </a:ln>
        </p:spPr>
        <p:txBody>
          <a:bodyPr lIns="91425" tIns="45700" rIns="91425" bIns="45700" anchor="ctr" anchorCtr="0">
            <a:spAutoFit/>
          </a:bodyPr>
          <a:lstStyle/>
          <a:p>
            <a:endParaRPr/>
          </a:p>
        </p:txBody>
      </p:sp>
      <p:sp>
        <p:nvSpPr>
          <p:cNvPr id="23" name="Shape 23"/>
          <p:cNvSpPr/>
          <p:nvPr/>
        </p:nvSpPr>
        <p:spPr>
          <a:xfrm rot="10800000" flipH="1">
            <a:off x="-1118653" y="-4700"/>
            <a:ext cx="3100650" cy="6862700"/>
          </a:xfrm>
          <a:custGeom>
            <a:avLst/>
            <a:gdLst/>
            <a:ahLst/>
            <a:cxnLst/>
            <a:rect l="0" t="0" r="0" b="0"/>
            <a:pathLst>
              <a:path w="8053639" h="6879900" extrusionOk="0">
                <a:moveTo>
                  <a:pt x="4696126" y="16025"/>
                </a:moveTo>
                <a:lnTo>
                  <a:pt x="2920537" y="0"/>
                </a:lnTo>
                <a:cubicBezTo>
                  <a:pt x="2927053" y="2293300"/>
                  <a:pt x="2933568" y="4586600"/>
                  <a:pt x="2940084" y="6879900"/>
                </a:cubicBezTo>
                <a:lnTo>
                  <a:pt x="4085318" y="6861462"/>
                </a:lnTo>
                <a:cubicBezTo>
                  <a:pt x="8053639" y="4651267"/>
                  <a:pt x="0" y="3113439"/>
                  <a:pt x="4696126" y="16025"/>
                </a:cubicBezTo>
                <a:close/>
              </a:path>
            </a:pathLst>
          </a:custGeom>
          <a:gradFill>
            <a:gsLst>
              <a:gs pos="0">
                <a:srgbClr val="549FFF">
                  <a:alpha val="53725"/>
                </a:srgbClr>
              </a:gs>
              <a:gs pos="41000">
                <a:srgbClr val="003171">
                  <a:alpha val="53725"/>
                </a:srgbClr>
              </a:gs>
              <a:gs pos="100000">
                <a:srgbClr val="003171">
                  <a:alpha val="53725"/>
                </a:srgbClr>
              </a:gs>
            </a:gsLst>
            <a:path path="circle">
              <a:fillToRect t="100000" r="100000"/>
            </a:path>
            <a:tileRect l="-100000" b="-100000"/>
          </a:gradFill>
          <a:ln>
            <a:noFill/>
          </a:ln>
        </p:spPr>
        <p:txBody>
          <a:bodyPr lIns="91425" tIns="45700" rIns="91425" bIns="45700" anchor="ctr" anchorCtr="0">
            <a:spAutoFit/>
          </a:bodyPr>
          <a:lstStyle/>
          <a:p>
            <a:endParaRPr/>
          </a:p>
        </p:txBody>
      </p:sp>
      <p:sp>
        <p:nvSpPr>
          <p:cNvPr id="24" name="Shape 24"/>
          <p:cNvSpPr/>
          <p:nvPr/>
        </p:nvSpPr>
        <p:spPr>
          <a:xfrm rot="10800000">
            <a:off x="8088846" y="-6969"/>
            <a:ext cx="1100667" cy="6864969"/>
          </a:xfrm>
          <a:custGeom>
            <a:avLst/>
            <a:gdLst/>
            <a:ahLst/>
            <a:cxnLst/>
            <a:rect l="0" t="0" r="0" b="0"/>
            <a:pathLst>
              <a:path w="1100668" h="6916846" extrusionOk="0">
                <a:moveTo>
                  <a:pt x="0" y="11711"/>
                </a:moveTo>
                <a:lnTo>
                  <a:pt x="956734" y="0"/>
                </a:lnTo>
                <a:cubicBezTo>
                  <a:pt x="33869" y="3419922"/>
                  <a:pt x="220135" y="4504457"/>
                  <a:pt x="1100668" y="6916846"/>
                </a:cubicBezTo>
                <a:lnTo>
                  <a:pt x="0" y="6916846"/>
                </a:lnTo>
                <a:lnTo>
                  <a:pt x="0" y="11711"/>
                </a:lnTo>
                <a:close/>
              </a:path>
            </a:pathLst>
          </a:custGeom>
          <a:gradFill>
            <a:gsLst>
              <a:gs pos="0">
                <a:srgbClr val="003171"/>
              </a:gs>
              <a:gs pos="100000">
                <a:srgbClr val="65A8FF"/>
              </a:gs>
            </a:gsLst>
            <a:lin ang="5700000" scaled="0"/>
          </a:gradFill>
          <a:ln>
            <a:noFill/>
          </a:ln>
        </p:spPr>
        <p:txBody>
          <a:bodyPr lIns="91425" tIns="45700" rIns="91425" bIns="45700" anchor="ctr" anchorCtr="0">
            <a:spAutoFit/>
          </a:bodyPr>
          <a:lstStyle/>
          <a:p>
            <a:endParaRPr/>
          </a:p>
        </p:txBody>
      </p:sp>
      <p:sp>
        <p:nvSpPr>
          <p:cNvPr id="25" name="Shape 25"/>
          <p:cNvSpPr txBox="1">
            <a:spLocks noGrp="1"/>
          </p:cNvSpPr>
          <p:nvPr>
            <p:ph type="title"/>
          </p:nvPr>
        </p:nvSpPr>
        <p:spPr>
          <a:xfrm>
            <a:off x="457200" y="274637"/>
            <a:ext cx="8229600" cy="1325700"/>
          </a:xfrm>
          <a:prstGeom prst="rect">
            <a:avLst/>
          </a:prstGeom>
          <a:noFill/>
          <a:ln>
            <a:noFill/>
          </a:ln>
        </p:spPr>
        <p:txBody>
          <a:bodyPr lIns="91425" tIns="91425" rIns="91425" bIns="91425" anchor="b" anchorCtr="0"/>
          <a:lstStyle>
            <a:lvl1pPr algn="l" rtl="0">
              <a:spcBef>
                <a:spcPts val="0"/>
              </a:spcBef>
              <a:buClr>
                <a:srgbClr val="00387E"/>
              </a:buClr>
              <a:buSzPct val="100000"/>
              <a:buFont typeface="Trebuchet MS"/>
              <a:buNone/>
              <a:defRPr sz="4000" b="1" i="0">
                <a:solidFill>
                  <a:srgbClr val="00387E"/>
                </a:solidFill>
                <a:latin typeface="Trebuchet MS"/>
                <a:ea typeface="Trebuchet MS"/>
                <a:cs typeface="Trebuchet MS"/>
                <a:sym typeface="Trebuchet MS"/>
              </a:defRPr>
            </a:lvl1pPr>
            <a:lvl2pPr algn="l" rtl="0">
              <a:spcBef>
                <a:spcPts val="0"/>
              </a:spcBef>
              <a:buClr>
                <a:srgbClr val="00387E"/>
              </a:buClr>
              <a:buSzPct val="100000"/>
              <a:buFont typeface="Trebuchet MS"/>
              <a:buNone/>
              <a:defRPr sz="4000" b="1" i="0">
                <a:solidFill>
                  <a:srgbClr val="00387E"/>
                </a:solidFill>
                <a:latin typeface="Trebuchet MS"/>
                <a:ea typeface="Trebuchet MS"/>
                <a:cs typeface="Trebuchet MS"/>
                <a:sym typeface="Trebuchet MS"/>
              </a:defRPr>
            </a:lvl2pPr>
            <a:lvl3pPr algn="l" rtl="0">
              <a:spcBef>
                <a:spcPts val="0"/>
              </a:spcBef>
              <a:buClr>
                <a:srgbClr val="00387E"/>
              </a:buClr>
              <a:buSzPct val="100000"/>
              <a:buFont typeface="Trebuchet MS"/>
              <a:buNone/>
              <a:defRPr sz="4000" b="1" i="0">
                <a:solidFill>
                  <a:srgbClr val="00387E"/>
                </a:solidFill>
                <a:latin typeface="Trebuchet MS"/>
                <a:ea typeface="Trebuchet MS"/>
                <a:cs typeface="Trebuchet MS"/>
                <a:sym typeface="Trebuchet MS"/>
              </a:defRPr>
            </a:lvl3pPr>
            <a:lvl4pPr algn="l" rtl="0">
              <a:spcBef>
                <a:spcPts val="0"/>
              </a:spcBef>
              <a:buClr>
                <a:srgbClr val="00387E"/>
              </a:buClr>
              <a:buSzPct val="100000"/>
              <a:buFont typeface="Trebuchet MS"/>
              <a:buNone/>
              <a:defRPr sz="4000" b="1" i="0">
                <a:solidFill>
                  <a:srgbClr val="00387E"/>
                </a:solidFill>
                <a:latin typeface="Trebuchet MS"/>
                <a:ea typeface="Trebuchet MS"/>
                <a:cs typeface="Trebuchet MS"/>
                <a:sym typeface="Trebuchet MS"/>
              </a:defRPr>
            </a:lvl4pPr>
            <a:lvl5pPr algn="l" rtl="0">
              <a:spcBef>
                <a:spcPts val="0"/>
              </a:spcBef>
              <a:buClr>
                <a:srgbClr val="00387E"/>
              </a:buClr>
              <a:buSzPct val="100000"/>
              <a:buFont typeface="Trebuchet MS"/>
              <a:buNone/>
              <a:defRPr sz="4000" b="1" i="0">
                <a:solidFill>
                  <a:srgbClr val="00387E"/>
                </a:solidFill>
                <a:latin typeface="Trebuchet MS"/>
                <a:ea typeface="Trebuchet MS"/>
                <a:cs typeface="Trebuchet MS"/>
                <a:sym typeface="Trebuchet MS"/>
              </a:defRPr>
            </a:lvl5pPr>
            <a:lvl6pPr algn="l" rtl="0">
              <a:spcBef>
                <a:spcPts val="0"/>
              </a:spcBef>
              <a:buClr>
                <a:srgbClr val="00387E"/>
              </a:buClr>
              <a:buSzPct val="100000"/>
              <a:buFont typeface="Trebuchet MS"/>
              <a:buNone/>
              <a:defRPr sz="4000" b="1" i="0">
                <a:solidFill>
                  <a:srgbClr val="00387E"/>
                </a:solidFill>
                <a:latin typeface="Trebuchet MS"/>
                <a:ea typeface="Trebuchet MS"/>
                <a:cs typeface="Trebuchet MS"/>
                <a:sym typeface="Trebuchet MS"/>
              </a:defRPr>
            </a:lvl6pPr>
            <a:lvl7pPr algn="l" rtl="0">
              <a:spcBef>
                <a:spcPts val="0"/>
              </a:spcBef>
              <a:buClr>
                <a:srgbClr val="00387E"/>
              </a:buClr>
              <a:buSzPct val="100000"/>
              <a:buFont typeface="Trebuchet MS"/>
              <a:buNone/>
              <a:defRPr sz="4000" b="1" i="0">
                <a:solidFill>
                  <a:srgbClr val="00387E"/>
                </a:solidFill>
                <a:latin typeface="Trebuchet MS"/>
                <a:ea typeface="Trebuchet MS"/>
                <a:cs typeface="Trebuchet MS"/>
                <a:sym typeface="Trebuchet MS"/>
              </a:defRPr>
            </a:lvl7pPr>
            <a:lvl8pPr algn="l" rtl="0">
              <a:spcBef>
                <a:spcPts val="0"/>
              </a:spcBef>
              <a:buClr>
                <a:srgbClr val="00387E"/>
              </a:buClr>
              <a:buSzPct val="100000"/>
              <a:buFont typeface="Trebuchet MS"/>
              <a:buNone/>
              <a:defRPr sz="4000" b="1" i="0">
                <a:solidFill>
                  <a:srgbClr val="00387E"/>
                </a:solidFill>
                <a:latin typeface="Trebuchet MS"/>
                <a:ea typeface="Trebuchet MS"/>
                <a:cs typeface="Trebuchet MS"/>
                <a:sym typeface="Trebuchet MS"/>
              </a:defRPr>
            </a:lvl8pPr>
            <a:lvl9pPr algn="l" rtl="0">
              <a:spcBef>
                <a:spcPts val="0"/>
              </a:spcBef>
              <a:buClr>
                <a:srgbClr val="00387E"/>
              </a:buClr>
              <a:buSzPct val="100000"/>
              <a:buFont typeface="Trebuchet MS"/>
              <a:buNone/>
              <a:defRPr sz="4000" b="1" i="0">
                <a:solidFill>
                  <a:srgbClr val="00387E"/>
                </a:solidFill>
                <a:latin typeface="Trebuchet MS"/>
                <a:ea typeface="Trebuchet MS"/>
                <a:cs typeface="Trebuchet MS"/>
                <a:sym typeface="Trebuchet MS"/>
              </a:defRPr>
            </a:lvl9pPr>
          </a:lstStyle>
          <a:p>
            <a:endParaRPr/>
          </a:p>
        </p:txBody>
      </p:sp>
      <p:sp>
        <p:nvSpPr>
          <p:cNvPr id="26" name="Shape 26"/>
          <p:cNvSpPr txBox="1">
            <a:spLocks noGrp="1"/>
          </p:cNvSpPr>
          <p:nvPr>
            <p:ph type="body" idx="1"/>
          </p:nvPr>
        </p:nvSpPr>
        <p:spPr>
          <a:xfrm>
            <a:off x="457200" y="1658990"/>
            <a:ext cx="4038599" cy="4840199"/>
          </a:xfrm>
          <a:prstGeom prst="rect">
            <a:avLst/>
          </a:prstGeom>
          <a:noFill/>
          <a:ln>
            <a:noFill/>
          </a:ln>
        </p:spPr>
        <p:txBody>
          <a:bodyPr lIns="91425" tIns="91425" rIns="91425" bIns="91425" anchor="t" anchorCtr="0"/>
          <a:lstStyle>
            <a:lvl1pPr rtl="0">
              <a:buNone/>
              <a:defRPr sz="2800"/>
            </a:lvl1pPr>
            <a:lvl2pPr rtl="0">
              <a:buNone/>
              <a:defRPr sz="2400"/>
            </a:lvl2pPr>
            <a:lvl3pPr rtl="0">
              <a:buNone/>
              <a:defRPr sz="2000"/>
            </a:lvl3pPr>
            <a:lvl4pPr rtl="0">
              <a:buNone/>
              <a:defRPr sz="1800"/>
            </a:lvl4pPr>
            <a:lvl5pPr rtl="0">
              <a:buNone/>
              <a:defRPr sz="1800"/>
            </a:lvl5pPr>
            <a:lvl6pPr rtl="0">
              <a:buNone/>
              <a:defRPr sz="1800"/>
            </a:lvl6pPr>
            <a:lvl7pPr rtl="0">
              <a:buNone/>
              <a:defRPr sz="1800"/>
            </a:lvl7pPr>
            <a:lvl8pPr rtl="0">
              <a:buNone/>
              <a:defRPr sz="1800"/>
            </a:lvl8pPr>
            <a:lvl9pPr rtl="0">
              <a:buNone/>
              <a:defRPr sz="1800"/>
            </a:lvl9pPr>
          </a:lstStyle>
          <a:p>
            <a:endParaRPr/>
          </a:p>
        </p:txBody>
      </p:sp>
      <p:sp>
        <p:nvSpPr>
          <p:cNvPr id="27" name="Shape 27"/>
          <p:cNvSpPr txBox="1">
            <a:spLocks noGrp="1"/>
          </p:cNvSpPr>
          <p:nvPr>
            <p:ph type="body" idx="2"/>
          </p:nvPr>
        </p:nvSpPr>
        <p:spPr>
          <a:xfrm>
            <a:off x="4648200" y="1658990"/>
            <a:ext cx="4038599" cy="4840199"/>
          </a:xfrm>
          <a:prstGeom prst="rect">
            <a:avLst/>
          </a:prstGeom>
          <a:noFill/>
          <a:ln>
            <a:noFill/>
          </a:ln>
        </p:spPr>
        <p:txBody>
          <a:bodyPr lIns="91425" tIns="91425" rIns="91425" bIns="91425" anchor="t" anchorCtr="0"/>
          <a:lstStyle>
            <a:lvl1pPr rtl="0">
              <a:buNone/>
              <a:defRPr sz="2800"/>
            </a:lvl1pPr>
            <a:lvl2pPr rtl="0">
              <a:buNone/>
              <a:defRPr sz="2400"/>
            </a:lvl2pPr>
            <a:lvl3pPr rtl="0">
              <a:buNone/>
              <a:defRPr sz="2000"/>
            </a:lvl3pPr>
            <a:lvl4pPr rtl="0">
              <a:buNone/>
              <a:defRPr sz="1800"/>
            </a:lvl4pPr>
            <a:lvl5pPr rtl="0">
              <a:buNone/>
              <a:defRPr sz="1800"/>
            </a:lvl5pPr>
            <a:lvl6pPr rtl="0">
              <a:buNone/>
              <a:defRPr sz="1800"/>
            </a:lvl6pPr>
            <a:lvl7pPr rtl="0">
              <a:buNone/>
              <a:defRPr sz="1800"/>
            </a:lvl7pPr>
            <a:lvl8pPr rtl="0">
              <a:buNone/>
              <a:defRPr sz="1800"/>
            </a:lvl8pPr>
            <a:lvl9pPr rtl="0">
              <a:buNone/>
              <a:defRPr sz="1800"/>
            </a:lvl9pPr>
          </a:lstStyle>
          <a:p>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Only" type="titleOnly">
  <p:cSld name="titleOnly">
    <p:spTree>
      <p:nvGrpSpPr>
        <p:cNvPr id="1" name="Shape 28"/>
        <p:cNvGrpSpPr/>
        <p:nvPr/>
      </p:nvGrpSpPr>
      <p:grpSpPr>
        <a:xfrm>
          <a:off x="0" y="0"/>
          <a:ext cx="0" cy="0"/>
          <a:chOff x="0" y="0"/>
          <a:chExt cx="0" cy="0"/>
        </a:xfrm>
      </p:grpSpPr>
      <p:sp>
        <p:nvSpPr>
          <p:cNvPr id="29" name="Shape 29"/>
          <p:cNvSpPr/>
          <p:nvPr/>
        </p:nvSpPr>
        <p:spPr>
          <a:xfrm rot="10800000" flipH="1">
            <a:off x="-348182" y="-4700"/>
            <a:ext cx="1723519" cy="6862700"/>
          </a:xfrm>
          <a:custGeom>
            <a:avLst/>
            <a:gdLst/>
            <a:ahLst/>
            <a:cxnLst/>
            <a:rect l="0" t="0" r="0" b="0"/>
            <a:pathLst>
              <a:path w="4476675" h="6879900" extrusionOk="0">
                <a:moveTo>
                  <a:pt x="4476676" y="16025"/>
                </a:moveTo>
                <a:lnTo>
                  <a:pt x="879695" y="0"/>
                </a:lnTo>
                <a:cubicBezTo>
                  <a:pt x="886211" y="2293300"/>
                  <a:pt x="892726" y="4586600"/>
                  <a:pt x="899242" y="6879900"/>
                </a:cubicBezTo>
                <a:lnTo>
                  <a:pt x="3909760" y="6861462"/>
                </a:lnTo>
                <a:cubicBezTo>
                  <a:pt x="0" y="3547544"/>
                  <a:pt x="1695771" y="1824359"/>
                  <a:pt x="4476676" y="16025"/>
                </a:cubicBezTo>
                <a:close/>
              </a:path>
            </a:pathLst>
          </a:custGeom>
          <a:gradFill>
            <a:gsLst>
              <a:gs pos="0">
                <a:srgbClr val="549FFF">
                  <a:alpha val="53725"/>
                </a:srgbClr>
              </a:gs>
              <a:gs pos="41000">
                <a:srgbClr val="003171">
                  <a:alpha val="53725"/>
                </a:srgbClr>
              </a:gs>
              <a:gs pos="100000">
                <a:srgbClr val="003171">
                  <a:alpha val="53725"/>
                </a:srgbClr>
              </a:gs>
            </a:gsLst>
            <a:path path="circle">
              <a:fillToRect t="100000" r="100000"/>
            </a:path>
            <a:tileRect l="-100000" b="-100000"/>
          </a:gradFill>
          <a:ln>
            <a:noFill/>
          </a:ln>
        </p:spPr>
        <p:txBody>
          <a:bodyPr lIns="91425" tIns="45700" rIns="91425" bIns="45700" anchor="ctr" anchorCtr="0">
            <a:spAutoFit/>
          </a:bodyPr>
          <a:lstStyle/>
          <a:p>
            <a:endParaRPr/>
          </a:p>
        </p:txBody>
      </p:sp>
      <p:sp>
        <p:nvSpPr>
          <p:cNvPr id="30" name="Shape 30"/>
          <p:cNvSpPr/>
          <p:nvPr/>
        </p:nvSpPr>
        <p:spPr>
          <a:xfrm rot="10800000" flipH="1">
            <a:off x="-1118653" y="-4700"/>
            <a:ext cx="3100650" cy="6862700"/>
          </a:xfrm>
          <a:custGeom>
            <a:avLst/>
            <a:gdLst/>
            <a:ahLst/>
            <a:cxnLst/>
            <a:rect l="0" t="0" r="0" b="0"/>
            <a:pathLst>
              <a:path w="8053639" h="6879900" extrusionOk="0">
                <a:moveTo>
                  <a:pt x="4696126" y="16025"/>
                </a:moveTo>
                <a:lnTo>
                  <a:pt x="2920537" y="0"/>
                </a:lnTo>
                <a:cubicBezTo>
                  <a:pt x="2927053" y="2293300"/>
                  <a:pt x="2933568" y="4586600"/>
                  <a:pt x="2940084" y="6879900"/>
                </a:cubicBezTo>
                <a:lnTo>
                  <a:pt x="4085318" y="6861462"/>
                </a:lnTo>
                <a:cubicBezTo>
                  <a:pt x="8053639" y="4651267"/>
                  <a:pt x="0" y="3113439"/>
                  <a:pt x="4696126" y="16025"/>
                </a:cubicBezTo>
                <a:close/>
              </a:path>
            </a:pathLst>
          </a:custGeom>
          <a:gradFill>
            <a:gsLst>
              <a:gs pos="0">
                <a:srgbClr val="549FFF">
                  <a:alpha val="53725"/>
                </a:srgbClr>
              </a:gs>
              <a:gs pos="41000">
                <a:srgbClr val="003171">
                  <a:alpha val="53725"/>
                </a:srgbClr>
              </a:gs>
              <a:gs pos="100000">
                <a:srgbClr val="003171">
                  <a:alpha val="53725"/>
                </a:srgbClr>
              </a:gs>
            </a:gsLst>
            <a:path path="circle">
              <a:fillToRect t="100000" r="100000"/>
            </a:path>
            <a:tileRect l="-100000" b="-100000"/>
          </a:gradFill>
          <a:ln>
            <a:noFill/>
          </a:ln>
        </p:spPr>
        <p:txBody>
          <a:bodyPr lIns="91425" tIns="45700" rIns="91425" bIns="45700" anchor="ctr" anchorCtr="0">
            <a:spAutoFit/>
          </a:bodyPr>
          <a:lstStyle/>
          <a:p>
            <a:endParaRPr/>
          </a:p>
        </p:txBody>
      </p:sp>
      <p:sp>
        <p:nvSpPr>
          <p:cNvPr id="31" name="Shape 31"/>
          <p:cNvSpPr/>
          <p:nvPr/>
        </p:nvSpPr>
        <p:spPr>
          <a:xfrm rot="10800000">
            <a:off x="8088846" y="-6969"/>
            <a:ext cx="1100667" cy="6864969"/>
          </a:xfrm>
          <a:custGeom>
            <a:avLst/>
            <a:gdLst/>
            <a:ahLst/>
            <a:cxnLst/>
            <a:rect l="0" t="0" r="0" b="0"/>
            <a:pathLst>
              <a:path w="1100668" h="6916846" extrusionOk="0">
                <a:moveTo>
                  <a:pt x="0" y="11711"/>
                </a:moveTo>
                <a:lnTo>
                  <a:pt x="956734" y="0"/>
                </a:lnTo>
                <a:cubicBezTo>
                  <a:pt x="33869" y="3419922"/>
                  <a:pt x="220135" y="4504457"/>
                  <a:pt x="1100668" y="6916846"/>
                </a:cubicBezTo>
                <a:lnTo>
                  <a:pt x="0" y="6916846"/>
                </a:lnTo>
                <a:lnTo>
                  <a:pt x="0" y="11711"/>
                </a:lnTo>
                <a:close/>
              </a:path>
            </a:pathLst>
          </a:custGeom>
          <a:gradFill>
            <a:gsLst>
              <a:gs pos="0">
                <a:srgbClr val="003171"/>
              </a:gs>
              <a:gs pos="100000">
                <a:srgbClr val="65A8FF"/>
              </a:gs>
            </a:gsLst>
            <a:lin ang="5700000" scaled="0"/>
          </a:gradFill>
          <a:ln>
            <a:noFill/>
          </a:ln>
        </p:spPr>
        <p:txBody>
          <a:bodyPr lIns="91425" tIns="45700" rIns="91425" bIns="45700" anchor="ctr" anchorCtr="0">
            <a:spAutoFit/>
          </a:bodyPr>
          <a:lstStyle/>
          <a:p>
            <a:endParaRPr/>
          </a:p>
        </p:txBody>
      </p:sp>
      <p:sp>
        <p:nvSpPr>
          <p:cNvPr id="32" name="Shape 32"/>
          <p:cNvSpPr txBox="1">
            <a:spLocks noGrp="1"/>
          </p:cNvSpPr>
          <p:nvPr>
            <p:ph type="title"/>
          </p:nvPr>
        </p:nvSpPr>
        <p:spPr>
          <a:xfrm>
            <a:off x="457200" y="274637"/>
            <a:ext cx="8229600" cy="1325700"/>
          </a:xfrm>
          <a:prstGeom prst="rect">
            <a:avLst/>
          </a:prstGeom>
          <a:noFill/>
          <a:ln>
            <a:noFill/>
          </a:ln>
        </p:spPr>
        <p:txBody>
          <a:bodyPr lIns="91425" tIns="91425" rIns="91425" bIns="91425" anchor="b" anchorCtr="0"/>
          <a:lstStyle>
            <a:lvl1pPr algn="l" rtl="0">
              <a:spcBef>
                <a:spcPts val="0"/>
              </a:spcBef>
              <a:buClr>
                <a:srgbClr val="00387E"/>
              </a:buClr>
              <a:buSzPct val="100000"/>
              <a:buFont typeface="Trebuchet MS"/>
              <a:buNone/>
              <a:defRPr sz="4000" b="1" i="0">
                <a:solidFill>
                  <a:srgbClr val="00387E"/>
                </a:solidFill>
                <a:latin typeface="Trebuchet MS"/>
                <a:ea typeface="Trebuchet MS"/>
                <a:cs typeface="Trebuchet MS"/>
                <a:sym typeface="Trebuchet MS"/>
              </a:defRPr>
            </a:lvl1pPr>
            <a:lvl2pPr algn="l" rtl="0">
              <a:spcBef>
                <a:spcPts val="0"/>
              </a:spcBef>
              <a:buClr>
                <a:srgbClr val="00387E"/>
              </a:buClr>
              <a:buSzPct val="100000"/>
              <a:buFont typeface="Trebuchet MS"/>
              <a:buNone/>
              <a:defRPr sz="4000" b="1" i="0">
                <a:solidFill>
                  <a:srgbClr val="00387E"/>
                </a:solidFill>
                <a:latin typeface="Trebuchet MS"/>
                <a:ea typeface="Trebuchet MS"/>
                <a:cs typeface="Trebuchet MS"/>
                <a:sym typeface="Trebuchet MS"/>
              </a:defRPr>
            </a:lvl2pPr>
            <a:lvl3pPr algn="l" rtl="0">
              <a:spcBef>
                <a:spcPts val="0"/>
              </a:spcBef>
              <a:buClr>
                <a:srgbClr val="00387E"/>
              </a:buClr>
              <a:buSzPct val="100000"/>
              <a:buFont typeface="Trebuchet MS"/>
              <a:buNone/>
              <a:defRPr sz="4000" b="1" i="0">
                <a:solidFill>
                  <a:srgbClr val="00387E"/>
                </a:solidFill>
                <a:latin typeface="Trebuchet MS"/>
                <a:ea typeface="Trebuchet MS"/>
                <a:cs typeface="Trebuchet MS"/>
                <a:sym typeface="Trebuchet MS"/>
              </a:defRPr>
            </a:lvl3pPr>
            <a:lvl4pPr algn="l" rtl="0">
              <a:spcBef>
                <a:spcPts val="0"/>
              </a:spcBef>
              <a:buClr>
                <a:srgbClr val="00387E"/>
              </a:buClr>
              <a:buSzPct val="100000"/>
              <a:buFont typeface="Trebuchet MS"/>
              <a:buNone/>
              <a:defRPr sz="4000" b="1" i="0">
                <a:solidFill>
                  <a:srgbClr val="00387E"/>
                </a:solidFill>
                <a:latin typeface="Trebuchet MS"/>
                <a:ea typeface="Trebuchet MS"/>
                <a:cs typeface="Trebuchet MS"/>
                <a:sym typeface="Trebuchet MS"/>
              </a:defRPr>
            </a:lvl4pPr>
            <a:lvl5pPr algn="l" rtl="0">
              <a:spcBef>
                <a:spcPts val="0"/>
              </a:spcBef>
              <a:buClr>
                <a:srgbClr val="00387E"/>
              </a:buClr>
              <a:buSzPct val="100000"/>
              <a:buFont typeface="Trebuchet MS"/>
              <a:buNone/>
              <a:defRPr sz="4000" b="1" i="0">
                <a:solidFill>
                  <a:srgbClr val="00387E"/>
                </a:solidFill>
                <a:latin typeface="Trebuchet MS"/>
                <a:ea typeface="Trebuchet MS"/>
                <a:cs typeface="Trebuchet MS"/>
                <a:sym typeface="Trebuchet MS"/>
              </a:defRPr>
            </a:lvl5pPr>
            <a:lvl6pPr algn="l" rtl="0">
              <a:spcBef>
                <a:spcPts val="0"/>
              </a:spcBef>
              <a:buClr>
                <a:srgbClr val="00387E"/>
              </a:buClr>
              <a:buSzPct val="100000"/>
              <a:buFont typeface="Trebuchet MS"/>
              <a:buNone/>
              <a:defRPr sz="4000" b="1" i="0">
                <a:solidFill>
                  <a:srgbClr val="00387E"/>
                </a:solidFill>
                <a:latin typeface="Trebuchet MS"/>
                <a:ea typeface="Trebuchet MS"/>
                <a:cs typeface="Trebuchet MS"/>
                <a:sym typeface="Trebuchet MS"/>
              </a:defRPr>
            </a:lvl6pPr>
            <a:lvl7pPr algn="l" rtl="0">
              <a:spcBef>
                <a:spcPts val="0"/>
              </a:spcBef>
              <a:buClr>
                <a:srgbClr val="00387E"/>
              </a:buClr>
              <a:buSzPct val="100000"/>
              <a:buFont typeface="Trebuchet MS"/>
              <a:buNone/>
              <a:defRPr sz="4000" b="1" i="0">
                <a:solidFill>
                  <a:srgbClr val="00387E"/>
                </a:solidFill>
                <a:latin typeface="Trebuchet MS"/>
                <a:ea typeface="Trebuchet MS"/>
                <a:cs typeface="Trebuchet MS"/>
                <a:sym typeface="Trebuchet MS"/>
              </a:defRPr>
            </a:lvl7pPr>
            <a:lvl8pPr algn="l" rtl="0">
              <a:spcBef>
                <a:spcPts val="0"/>
              </a:spcBef>
              <a:buClr>
                <a:srgbClr val="00387E"/>
              </a:buClr>
              <a:buSzPct val="100000"/>
              <a:buFont typeface="Trebuchet MS"/>
              <a:buNone/>
              <a:defRPr sz="4000" b="1" i="0">
                <a:solidFill>
                  <a:srgbClr val="00387E"/>
                </a:solidFill>
                <a:latin typeface="Trebuchet MS"/>
                <a:ea typeface="Trebuchet MS"/>
                <a:cs typeface="Trebuchet MS"/>
                <a:sym typeface="Trebuchet MS"/>
              </a:defRPr>
            </a:lvl8pPr>
            <a:lvl9pPr algn="l" rtl="0">
              <a:spcBef>
                <a:spcPts val="0"/>
              </a:spcBef>
              <a:buClr>
                <a:srgbClr val="00387E"/>
              </a:buClr>
              <a:buSzPct val="100000"/>
              <a:buFont typeface="Trebuchet MS"/>
              <a:buNone/>
              <a:defRPr sz="4000" b="1" i="0">
                <a:solidFill>
                  <a:srgbClr val="00387E"/>
                </a:solidFill>
                <a:latin typeface="Trebuchet MS"/>
                <a:ea typeface="Trebuchet MS"/>
                <a:cs typeface="Trebuchet MS"/>
                <a:sym typeface="Trebuchet MS"/>
              </a:defRPr>
            </a:lvl9pPr>
          </a:lstStyle>
          <a:p>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APTION_ONLY">
  <p:cSld name="CAPTION_ONLY">
    <p:spTree>
      <p:nvGrpSpPr>
        <p:cNvPr id="1" name="Shape 33"/>
        <p:cNvGrpSpPr/>
        <p:nvPr/>
      </p:nvGrpSpPr>
      <p:grpSpPr>
        <a:xfrm>
          <a:off x="0" y="0"/>
          <a:ext cx="0" cy="0"/>
          <a:chOff x="0" y="0"/>
          <a:chExt cx="0" cy="0"/>
        </a:xfrm>
      </p:grpSpPr>
      <p:grpSp>
        <p:nvGrpSpPr>
          <p:cNvPr id="34" name="Shape 34"/>
          <p:cNvGrpSpPr/>
          <p:nvPr/>
        </p:nvGrpSpPr>
        <p:grpSpPr>
          <a:xfrm>
            <a:off x="-6264" y="4933386"/>
            <a:ext cx="9150267" cy="3100650"/>
            <a:chOff x="-6264" y="4933386"/>
            <a:chExt cx="9150267" cy="3100650"/>
          </a:xfrm>
        </p:grpSpPr>
        <p:sp>
          <p:nvSpPr>
            <p:cNvPr id="35" name="Shape 35"/>
            <p:cNvSpPr/>
            <p:nvPr/>
          </p:nvSpPr>
          <p:spPr>
            <a:xfrm>
              <a:off x="-7" y="5537200"/>
              <a:ext cx="9144008" cy="1574769"/>
            </a:xfrm>
            <a:custGeom>
              <a:avLst/>
              <a:gdLst/>
              <a:ahLst/>
              <a:cxnLst/>
              <a:rect l="0" t="0" r="0" b="0"/>
              <a:pathLst>
                <a:path w="9144009" h="1257301" extrusionOk="0">
                  <a:moveTo>
                    <a:pt x="5" y="266700"/>
                  </a:moveTo>
                  <a:cubicBezTo>
                    <a:pt x="8115305" y="1257301"/>
                    <a:pt x="7620009" y="0"/>
                    <a:pt x="9144009" y="186267"/>
                  </a:cubicBezTo>
                  <a:cubicBezTo>
                    <a:pt x="9144008" y="441678"/>
                    <a:pt x="9143998" y="818763"/>
                    <a:pt x="9143997" y="1074174"/>
                  </a:cubicBezTo>
                  <a:lnTo>
                    <a:pt x="0" y="1086874"/>
                  </a:lnTo>
                  <a:cubicBezTo>
                    <a:pt x="0" y="854041"/>
                    <a:pt x="5" y="499533"/>
                    <a:pt x="5" y="266700"/>
                  </a:cubicBezTo>
                  <a:close/>
                </a:path>
              </a:pathLst>
            </a:custGeom>
            <a:gradFill>
              <a:gsLst>
                <a:gs pos="0">
                  <a:srgbClr val="549FFF"/>
                </a:gs>
                <a:gs pos="100000">
                  <a:srgbClr val="003171">
                    <a:alpha val="51764"/>
                  </a:srgbClr>
                </a:gs>
              </a:gsLst>
              <a:path path="circle">
                <a:fillToRect l="50000" t="50000" r="50000" b="50000"/>
              </a:path>
              <a:tileRect/>
            </a:gradFill>
            <a:ln>
              <a:noFill/>
            </a:ln>
          </p:spPr>
          <p:txBody>
            <a:bodyPr lIns="91425" tIns="45700" rIns="91425" bIns="45700" anchor="ctr" anchorCtr="0">
              <a:spAutoFit/>
            </a:bodyPr>
            <a:lstStyle/>
            <a:p>
              <a:endParaRPr/>
            </a:p>
          </p:txBody>
        </p:sp>
        <p:sp>
          <p:nvSpPr>
            <p:cNvPr id="36" name="Shape 36"/>
            <p:cNvSpPr/>
            <p:nvPr/>
          </p:nvSpPr>
          <p:spPr>
            <a:xfrm rot="5400000" flipH="1">
              <a:off x="3018543" y="1908578"/>
              <a:ext cx="3100650" cy="9150266"/>
            </a:xfrm>
            <a:custGeom>
              <a:avLst/>
              <a:gdLst/>
              <a:ahLst/>
              <a:cxnLst/>
              <a:rect l="0" t="0" r="0" b="0"/>
              <a:pathLst>
                <a:path w="8053639" h="6879900" extrusionOk="0">
                  <a:moveTo>
                    <a:pt x="4696126" y="16025"/>
                  </a:moveTo>
                  <a:lnTo>
                    <a:pt x="2920537" y="0"/>
                  </a:lnTo>
                  <a:cubicBezTo>
                    <a:pt x="2927053" y="2293300"/>
                    <a:pt x="2933568" y="4586600"/>
                    <a:pt x="2940084" y="6879900"/>
                  </a:cubicBezTo>
                  <a:lnTo>
                    <a:pt x="4085318" y="6861462"/>
                  </a:lnTo>
                  <a:cubicBezTo>
                    <a:pt x="8053639" y="4651267"/>
                    <a:pt x="0" y="3113439"/>
                    <a:pt x="4696126" y="16025"/>
                  </a:cubicBezTo>
                  <a:close/>
                </a:path>
              </a:pathLst>
            </a:custGeom>
            <a:gradFill>
              <a:gsLst>
                <a:gs pos="0">
                  <a:srgbClr val="549FFF">
                    <a:alpha val="78823"/>
                  </a:srgbClr>
                </a:gs>
                <a:gs pos="41000">
                  <a:srgbClr val="003171">
                    <a:alpha val="78823"/>
                  </a:srgbClr>
                </a:gs>
                <a:gs pos="100000">
                  <a:srgbClr val="003171">
                    <a:alpha val="78823"/>
                  </a:srgbClr>
                </a:gs>
              </a:gsLst>
              <a:path path="circle">
                <a:fillToRect t="100000" r="100000"/>
              </a:path>
              <a:tileRect l="-100000" b="-100000"/>
            </a:gradFill>
            <a:ln>
              <a:noFill/>
            </a:ln>
          </p:spPr>
          <p:txBody>
            <a:bodyPr lIns="91425" tIns="45700" rIns="91425" bIns="45700" anchor="ctr" anchorCtr="0">
              <a:spAutoFit/>
            </a:bodyPr>
            <a:lstStyle/>
            <a:p>
              <a:endParaRPr/>
            </a:p>
          </p:txBody>
        </p:sp>
        <p:sp>
          <p:nvSpPr>
            <p:cNvPr id="37" name="Shape 37"/>
            <p:cNvSpPr/>
            <p:nvPr/>
          </p:nvSpPr>
          <p:spPr>
            <a:xfrm>
              <a:off x="-7" y="5740400"/>
              <a:ext cx="9144010" cy="1574769"/>
            </a:xfrm>
            <a:custGeom>
              <a:avLst/>
              <a:gdLst/>
              <a:ahLst/>
              <a:cxnLst/>
              <a:rect l="0" t="0" r="0" b="0"/>
              <a:pathLst>
                <a:path w="9144011" h="1257301" extrusionOk="0">
                  <a:moveTo>
                    <a:pt x="7" y="266700"/>
                  </a:moveTo>
                  <a:cubicBezTo>
                    <a:pt x="8115307" y="1257301"/>
                    <a:pt x="7620011" y="0"/>
                    <a:pt x="9144011" y="186267"/>
                  </a:cubicBezTo>
                  <a:lnTo>
                    <a:pt x="9144011" y="921775"/>
                  </a:lnTo>
                  <a:lnTo>
                    <a:pt x="0" y="931914"/>
                  </a:lnTo>
                  <a:cubicBezTo>
                    <a:pt x="0" y="699081"/>
                    <a:pt x="7" y="499533"/>
                    <a:pt x="7" y="266700"/>
                  </a:cubicBezTo>
                  <a:close/>
                </a:path>
              </a:pathLst>
            </a:custGeom>
            <a:gradFill>
              <a:gsLst>
                <a:gs pos="0">
                  <a:srgbClr val="549FFF">
                    <a:alpha val="81960"/>
                  </a:srgbClr>
                </a:gs>
                <a:gs pos="100000">
                  <a:srgbClr val="003171">
                    <a:alpha val="81960"/>
                  </a:srgbClr>
                </a:gs>
              </a:gsLst>
              <a:path path="circle">
                <a:fillToRect l="50000" t="50000" r="50000" b="50000"/>
              </a:path>
              <a:tileRect/>
            </a:gradFill>
            <a:ln>
              <a:noFill/>
            </a:ln>
          </p:spPr>
          <p:txBody>
            <a:bodyPr lIns="91425" tIns="45700" rIns="91425" bIns="45700" anchor="ctr" anchorCtr="0">
              <a:spAutoFit/>
            </a:bodyPr>
            <a:lstStyle/>
            <a:p>
              <a:endParaRPr/>
            </a:p>
          </p:txBody>
        </p:sp>
      </p:grpSp>
      <p:sp>
        <p:nvSpPr>
          <p:cNvPr id="38" name="Shape 38"/>
          <p:cNvSpPr txBox="1">
            <a:spLocks noGrp="1"/>
          </p:cNvSpPr>
          <p:nvPr>
            <p:ph type="body" idx="1"/>
          </p:nvPr>
        </p:nvSpPr>
        <p:spPr>
          <a:xfrm>
            <a:off x="1792288" y="5367337"/>
            <a:ext cx="5486399" cy="804899"/>
          </a:xfrm>
          <a:prstGeom prst="rect">
            <a:avLst/>
          </a:prstGeom>
          <a:noFill/>
          <a:ln>
            <a:noFill/>
          </a:ln>
        </p:spPr>
        <p:txBody>
          <a:bodyPr lIns="91425" tIns="91425" rIns="91425" bIns="91425" anchor="ctr" anchorCtr="0"/>
          <a:lstStyle>
            <a:lvl1pPr marL="0" indent="152400" algn="ctr" rtl="0">
              <a:buSzPct val="100000"/>
              <a:buFont typeface="Trebuchet MS"/>
              <a:buNone/>
              <a:defRPr sz="2400"/>
            </a:lvl1pPr>
            <a:lvl2pPr marL="0" indent="152400" algn="ctr" rtl="0">
              <a:buSzPct val="100000"/>
              <a:buFont typeface="Trebuchet MS"/>
              <a:buNone/>
              <a:defRPr sz="2400"/>
            </a:lvl2pPr>
            <a:lvl3pPr marL="0" indent="152400" algn="ctr" rtl="0">
              <a:buSzPct val="100000"/>
              <a:buFont typeface="Trebuchet MS"/>
              <a:buNone/>
              <a:defRPr sz="2400"/>
            </a:lvl3pPr>
            <a:lvl4pPr marL="0" indent="152400" algn="ctr" rtl="0">
              <a:buSzPct val="100000"/>
              <a:buFont typeface="Trebuchet MS"/>
              <a:buNone/>
              <a:defRPr sz="2400"/>
            </a:lvl4pPr>
            <a:lvl5pPr marL="0" indent="152400" algn="ctr" rtl="0">
              <a:buSzPct val="100000"/>
              <a:buFont typeface="Trebuchet MS"/>
              <a:buNone/>
              <a:defRPr sz="2400"/>
            </a:lvl5pPr>
            <a:lvl6pPr marL="0" indent="152400" algn="ctr" rtl="0">
              <a:buSzPct val="100000"/>
              <a:buFont typeface="Trebuchet MS"/>
              <a:buNone/>
              <a:defRPr sz="2400"/>
            </a:lvl6pPr>
            <a:lvl7pPr marL="0" indent="152400" algn="ctr" rtl="0">
              <a:buSzPct val="100000"/>
              <a:buFont typeface="Trebuchet MS"/>
              <a:buNone/>
              <a:defRPr sz="2400"/>
            </a:lvl7pPr>
            <a:lvl8pPr marL="0" indent="152400" algn="ctr" rtl="0">
              <a:buSzPct val="100000"/>
              <a:buFont typeface="Trebuchet MS"/>
              <a:buNone/>
              <a:defRPr sz="2400"/>
            </a:lvl8pPr>
            <a:lvl9pPr marL="0" indent="152400" algn="ctr" rtl="0">
              <a:buSzPct val="100000"/>
              <a:buFont typeface="Trebuchet MS"/>
              <a:buNone/>
              <a:defRPr sz="2400"/>
            </a:lvl9pPr>
          </a:lstStyle>
          <a:p>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39"/>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a:gsLst>
            <a:gs pos="0">
              <a:schemeClr val="lt2"/>
            </a:gs>
            <a:gs pos="100000">
              <a:schemeClr val="accent1"/>
            </a:gs>
          </a:gsLst>
          <a:path path="circle">
            <a:fillToRect l="50000" t="50000" r="50000" b="50000"/>
          </a:path>
          <a:tileRect/>
        </a:gradFill>
        <a:effectLst/>
      </p:bgPr>
    </p:bg>
    <p:spTree>
      <p:nvGrpSpPr>
        <p:cNvPr id="1" name="Shape 4"/>
        <p:cNvGrpSpPr/>
        <p:nvPr/>
      </p:nvGrpSpPr>
      <p:grpSpPr>
        <a:xfrm>
          <a:off x="0" y="0"/>
          <a:ext cx="0" cy="0"/>
          <a:chOff x="0" y="0"/>
          <a:chExt cx="0" cy="0"/>
        </a:xfrm>
      </p:grpSpPr>
      <p:sp>
        <p:nvSpPr>
          <p:cNvPr id="5" name="Shape 5"/>
          <p:cNvSpPr txBox="1">
            <a:spLocks noGrp="1"/>
          </p:cNvSpPr>
          <p:nvPr>
            <p:ph type="title"/>
          </p:nvPr>
        </p:nvSpPr>
        <p:spPr>
          <a:xfrm>
            <a:off x="457200" y="274637"/>
            <a:ext cx="8229600" cy="1325700"/>
          </a:xfrm>
          <a:prstGeom prst="rect">
            <a:avLst/>
          </a:prstGeom>
          <a:noFill/>
          <a:ln>
            <a:noFill/>
          </a:ln>
        </p:spPr>
        <p:txBody>
          <a:bodyPr lIns="91425" tIns="91425" rIns="91425" bIns="91425" anchor="b" anchorCtr="0"/>
          <a:lstStyle>
            <a:lvl1pPr marL="0" indent="254000" algn="l" rtl="0">
              <a:spcBef>
                <a:spcPts val="0"/>
              </a:spcBef>
              <a:buClr>
                <a:srgbClr val="00387E"/>
              </a:buClr>
              <a:buSzPct val="100000"/>
              <a:buFont typeface="Trebuchet MS"/>
              <a:buNone/>
              <a:defRPr sz="4000" b="1" i="0" u="none" strike="noStrike" cap="none" baseline="0">
                <a:solidFill>
                  <a:srgbClr val="00387E"/>
                </a:solidFill>
                <a:latin typeface="Trebuchet MS"/>
                <a:ea typeface="Trebuchet MS"/>
                <a:cs typeface="Trebuchet MS"/>
                <a:sym typeface="Trebuchet MS"/>
              </a:defRPr>
            </a:lvl1pPr>
            <a:lvl2pPr marL="0" indent="254000" algn="l" rtl="0">
              <a:spcBef>
                <a:spcPts val="0"/>
              </a:spcBef>
              <a:buClr>
                <a:srgbClr val="00387E"/>
              </a:buClr>
              <a:buSzPct val="100000"/>
              <a:buFont typeface="Trebuchet MS"/>
              <a:buNone/>
              <a:defRPr sz="4000" b="1" i="0" u="none" strike="noStrike" cap="none" baseline="0">
                <a:solidFill>
                  <a:srgbClr val="00387E"/>
                </a:solidFill>
                <a:latin typeface="Trebuchet MS"/>
                <a:ea typeface="Trebuchet MS"/>
                <a:cs typeface="Trebuchet MS"/>
                <a:sym typeface="Trebuchet MS"/>
              </a:defRPr>
            </a:lvl2pPr>
            <a:lvl3pPr marL="0" indent="254000" algn="l" rtl="0">
              <a:spcBef>
                <a:spcPts val="0"/>
              </a:spcBef>
              <a:buClr>
                <a:srgbClr val="00387E"/>
              </a:buClr>
              <a:buSzPct val="100000"/>
              <a:buFont typeface="Trebuchet MS"/>
              <a:buNone/>
              <a:defRPr sz="4000" b="1" i="0" u="none" strike="noStrike" cap="none" baseline="0">
                <a:solidFill>
                  <a:srgbClr val="00387E"/>
                </a:solidFill>
                <a:latin typeface="Trebuchet MS"/>
                <a:ea typeface="Trebuchet MS"/>
                <a:cs typeface="Trebuchet MS"/>
                <a:sym typeface="Trebuchet MS"/>
              </a:defRPr>
            </a:lvl3pPr>
            <a:lvl4pPr marL="0" indent="254000" algn="l" rtl="0">
              <a:spcBef>
                <a:spcPts val="0"/>
              </a:spcBef>
              <a:buClr>
                <a:srgbClr val="00387E"/>
              </a:buClr>
              <a:buSzPct val="100000"/>
              <a:buFont typeface="Trebuchet MS"/>
              <a:buNone/>
              <a:defRPr sz="4000" b="1" i="0" u="none" strike="noStrike" cap="none" baseline="0">
                <a:solidFill>
                  <a:srgbClr val="00387E"/>
                </a:solidFill>
                <a:latin typeface="Trebuchet MS"/>
                <a:ea typeface="Trebuchet MS"/>
                <a:cs typeface="Trebuchet MS"/>
                <a:sym typeface="Trebuchet MS"/>
              </a:defRPr>
            </a:lvl4pPr>
            <a:lvl5pPr marL="0" indent="254000" algn="l" rtl="0">
              <a:spcBef>
                <a:spcPts val="0"/>
              </a:spcBef>
              <a:buClr>
                <a:srgbClr val="00387E"/>
              </a:buClr>
              <a:buSzPct val="100000"/>
              <a:buFont typeface="Trebuchet MS"/>
              <a:buNone/>
              <a:defRPr sz="4000" b="1" i="0" u="none" strike="noStrike" cap="none" baseline="0">
                <a:solidFill>
                  <a:srgbClr val="00387E"/>
                </a:solidFill>
                <a:latin typeface="Trebuchet MS"/>
                <a:ea typeface="Trebuchet MS"/>
                <a:cs typeface="Trebuchet MS"/>
                <a:sym typeface="Trebuchet MS"/>
              </a:defRPr>
            </a:lvl5pPr>
            <a:lvl6pPr marL="0" indent="254000" algn="l" rtl="0">
              <a:spcBef>
                <a:spcPts val="0"/>
              </a:spcBef>
              <a:buClr>
                <a:srgbClr val="00387E"/>
              </a:buClr>
              <a:buSzPct val="100000"/>
              <a:buFont typeface="Trebuchet MS"/>
              <a:buNone/>
              <a:defRPr sz="4000" b="1" i="0" u="none" strike="noStrike" cap="none" baseline="0">
                <a:solidFill>
                  <a:srgbClr val="00387E"/>
                </a:solidFill>
                <a:latin typeface="Trebuchet MS"/>
                <a:ea typeface="Trebuchet MS"/>
                <a:cs typeface="Trebuchet MS"/>
                <a:sym typeface="Trebuchet MS"/>
              </a:defRPr>
            </a:lvl6pPr>
            <a:lvl7pPr marL="0" indent="254000" algn="l" rtl="0">
              <a:spcBef>
                <a:spcPts val="0"/>
              </a:spcBef>
              <a:buClr>
                <a:srgbClr val="00387E"/>
              </a:buClr>
              <a:buSzPct val="100000"/>
              <a:buFont typeface="Trebuchet MS"/>
              <a:buNone/>
              <a:defRPr sz="4000" b="1" i="0" u="none" strike="noStrike" cap="none" baseline="0">
                <a:solidFill>
                  <a:srgbClr val="00387E"/>
                </a:solidFill>
                <a:latin typeface="Trebuchet MS"/>
                <a:ea typeface="Trebuchet MS"/>
                <a:cs typeface="Trebuchet MS"/>
                <a:sym typeface="Trebuchet MS"/>
              </a:defRPr>
            </a:lvl7pPr>
            <a:lvl8pPr marL="0" indent="254000" algn="l" rtl="0">
              <a:spcBef>
                <a:spcPts val="0"/>
              </a:spcBef>
              <a:buClr>
                <a:srgbClr val="00387E"/>
              </a:buClr>
              <a:buSzPct val="100000"/>
              <a:buFont typeface="Trebuchet MS"/>
              <a:buNone/>
              <a:defRPr sz="4000" b="1" i="0" u="none" strike="noStrike" cap="none" baseline="0">
                <a:solidFill>
                  <a:srgbClr val="00387E"/>
                </a:solidFill>
                <a:latin typeface="Trebuchet MS"/>
                <a:ea typeface="Trebuchet MS"/>
                <a:cs typeface="Trebuchet MS"/>
                <a:sym typeface="Trebuchet MS"/>
              </a:defRPr>
            </a:lvl8pPr>
            <a:lvl9pPr marL="0" indent="254000" algn="l" rtl="0">
              <a:spcBef>
                <a:spcPts val="0"/>
              </a:spcBef>
              <a:buClr>
                <a:srgbClr val="00387E"/>
              </a:buClr>
              <a:buSzPct val="100000"/>
              <a:buFont typeface="Trebuchet MS"/>
              <a:buNone/>
              <a:defRPr sz="4000" b="1" i="0" u="none" strike="noStrike" cap="none" baseline="0">
                <a:solidFill>
                  <a:srgbClr val="00387E"/>
                </a:solidFill>
                <a:latin typeface="Trebuchet MS"/>
                <a:ea typeface="Trebuchet MS"/>
                <a:cs typeface="Trebuchet MS"/>
                <a:sym typeface="Trebuchet MS"/>
              </a:defRPr>
            </a:lvl9pPr>
          </a:lstStyle>
          <a:p>
            <a:endParaRPr/>
          </a:p>
        </p:txBody>
      </p:sp>
      <p:sp>
        <p:nvSpPr>
          <p:cNvPr id="6" name="Shape 6"/>
          <p:cNvSpPr txBox="1">
            <a:spLocks noGrp="1"/>
          </p:cNvSpPr>
          <p:nvPr>
            <p:ph type="body" idx="1"/>
          </p:nvPr>
        </p:nvSpPr>
        <p:spPr>
          <a:xfrm>
            <a:off x="457200" y="1727200"/>
            <a:ext cx="8229600" cy="4526100"/>
          </a:xfrm>
          <a:prstGeom prst="rect">
            <a:avLst/>
          </a:prstGeom>
          <a:noFill/>
          <a:ln>
            <a:noFill/>
          </a:ln>
        </p:spPr>
        <p:txBody>
          <a:bodyPr lIns="91425" tIns="91425" rIns="91425" bIns="91425" anchor="t" anchorCtr="0"/>
          <a:lstStyle>
            <a:lvl1pPr marL="342900" indent="-342900" algn="l" rtl="0">
              <a:spcBef>
                <a:spcPts val="0"/>
              </a:spcBef>
              <a:buClr>
                <a:schemeClr val="dk2"/>
              </a:buClr>
              <a:buSzPct val="166666"/>
              <a:buFont typeface="Arial"/>
              <a:buChar char="•"/>
              <a:defRPr sz="3200" b="0" i="0" u="none" strike="noStrike" cap="none" baseline="0">
                <a:solidFill>
                  <a:schemeClr val="dk2"/>
                </a:solidFill>
                <a:latin typeface="Trebuchet MS"/>
                <a:ea typeface="Trebuchet MS"/>
                <a:cs typeface="Trebuchet MS"/>
                <a:sym typeface="Trebuchet MS"/>
              </a:defRPr>
            </a:lvl1pPr>
            <a:lvl2pPr marL="742950" indent="-285750" algn="l" rtl="0">
              <a:spcBef>
                <a:spcPts val="560"/>
              </a:spcBef>
              <a:buClr>
                <a:schemeClr val="dk2"/>
              </a:buClr>
              <a:buSzPct val="100000"/>
              <a:buFont typeface="Courier New"/>
              <a:buChar char="o"/>
              <a:defRPr sz="2800" b="0" i="0" u="none" strike="noStrike" cap="none" baseline="0">
                <a:solidFill>
                  <a:schemeClr val="dk2"/>
                </a:solidFill>
                <a:latin typeface="Trebuchet MS"/>
                <a:ea typeface="Trebuchet MS"/>
                <a:cs typeface="Trebuchet MS"/>
                <a:sym typeface="Trebuchet MS"/>
              </a:defRPr>
            </a:lvl2pPr>
            <a:lvl3pPr marL="1143000" indent="-228600" algn="l" rtl="0">
              <a:spcBef>
                <a:spcPts val="480"/>
              </a:spcBef>
              <a:buClr>
                <a:schemeClr val="dk2"/>
              </a:buClr>
              <a:buSzPct val="100000"/>
              <a:buFont typeface="Wingdings"/>
              <a:buChar char="§"/>
              <a:defRPr sz="2400" b="0" i="0" u="none" strike="noStrike" cap="none" baseline="0">
                <a:solidFill>
                  <a:schemeClr val="dk2"/>
                </a:solidFill>
                <a:latin typeface="Trebuchet MS"/>
                <a:ea typeface="Trebuchet MS"/>
                <a:cs typeface="Trebuchet MS"/>
                <a:sym typeface="Trebuchet MS"/>
              </a:defRPr>
            </a:lvl3pPr>
            <a:lvl4pPr marL="1600200" indent="-228600" algn="l" rtl="0">
              <a:spcBef>
                <a:spcPts val="400"/>
              </a:spcBef>
              <a:buClr>
                <a:schemeClr val="dk2"/>
              </a:buClr>
              <a:buSzPct val="166666"/>
              <a:buFont typeface="Arial"/>
              <a:buChar char="•"/>
              <a:defRPr sz="2000" b="0" i="0" u="none" strike="noStrike" cap="none" baseline="0">
                <a:solidFill>
                  <a:schemeClr val="dk2"/>
                </a:solidFill>
                <a:latin typeface="Trebuchet MS"/>
                <a:ea typeface="Trebuchet MS"/>
                <a:cs typeface="Trebuchet MS"/>
                <a:sym typeface="Trebuchet MS"/>
              </a:defRPr>
            </a:lvl4pPr>
            <a:lvl5pPr marL="2057400" indent="-228600" algn="l" rtl="0">
              <a:spcBef>
                <a:spcPts val="400"/>
              </a:spcBef>
              <a:buClr>
                <a:schemeClr val="dk2"/>
              </a:buClr>
              <a:buSzPct val="100000"/>
              <a:buFont typeface="Courier New"/>
              <a:buChar char="o"/>
              <a:defRPr sz="2000" b="0" i="0" u="none" strike="noStrike" cap="none" baseline="0">
                <a:solidFill>
                  <a:schemeClr val="dk2"/>
                </a:solidFill>
                <a:latin typeface="Trebuchet MS"/>
                <a:ea typeface="Trebuchet MS"/>
                <a:cs typeface="Trebuchet MS"/>
                <a:sym typeface="Trebuchet MS"/>
              </a:defRPr>
            </a:lvl5pPr>
            <a:lvl6pPr marL="2514600" indent="-228600" algn="l" rtl="0">
              <a:spcBef>
                <a:spcPts val="400"/>
              </a:spcBef>
              <a:buClr>
                <a:schemeClr val="dk2"/>
              </a:buClr>
              <a:buSzPct val="100000"/>
              <a:buFont typeface="Wingdings"/>
              <a:buChar char="§"/>
              <a:defRPr sz="2000" b="0" i="0" u="none" strike="noStrike" cap="none" baseline="0">
                <a:solidFill>
                  <a:schemeClr val="dk2"/>
                </a:solidFill>
                <a:latin typeface="Trebuchet MS"/>
                <a:ea typeface="Trebuchet MS"/>
                <a:cs typeface="Trebuchet MS"/>
                <a:sym typeface="Trebuchet MS"/>
              </a:defRPr>
            </a:lvl6pPr>
            <a:lvl7pPr marL="2971800" indent="-228600" algn="l" rtl="0">
              <a:spcBef>
                <a:spcPts val="400"/>
              </a:spcBef>
              <a:buClr>
                <a:schemeClr val="dk2"/>
              </a:buClr>
              <a:buSzPct val="166666"/>
              <a:buFont typeface="Arial"/>
              <a:buChar char="•"/>
              <a:defRPr sz="2000" b="0" i="0" u="none" strike="noStrike" cap="none" baseline="0">
                <a:solidFill>
                  <a:schemeClr val="dk2"/>
                </a:solidFill>
                <a:latin typeface="Trebuchet MS"/>
                <a:ea typeface="Trebuchet MS"/>
                <a:cs typeface="Trebuchet MS"/>
                <a:sym typeface="Trebuchet MS"/>
              </a:defRPr>
            </a:lvl7pPr>
            <a:lvl8pPr marL="3429000" indent="-228600" algn="l" rtl="0">
              <a:spcBef>
                <a:spcPts val="400"/>
              </a:spcBef>
              <a:buClr>
                <a:schemeClr val="dk2"/>
              </a:buClr>
              <a:buSzPct val="100000"/>
              <a:buFont typeface="Courier New"/>
              <a:buChar char="o"/>
              <a:defRPr sz="2000" b="0" i="0" u="none" strike="noStrike" cap="none" baseline="0">
                <a:solidFill>
                  <a:schemeClr val="dk2"/>
                </a:solidFill>
                <a:latin typeface="Trebuchet MS"/>
                <a:ea typeface="Trebuchet MS"/>
                <a:cs typeface="Trebuchet MS"/>
                <a:sym typeface="Trebuchet MS"/>
              </a:defRPr>
            </a:lvl8pPr>
            <a:lvl9pPr marL="3886200" indent="-228600" algn="l" rtl="0">
              <a:spcBef>
                <a:spcPts val="400"/>
              </a:spcBef>
              <a:buClr>
                <a:schemeClr val="dk2"/>
              </a:buClr>
              <a:buSzPct val="100000"/>
              <a:buFont typeface="Wingdings"/>
              <a:buChar char="§"/>
              <a:defRPr sz="2000" b="0" i="0" u="none" strike="noStrike" cap="none" baseline="0">
                <a:solidFill>
                  <a:schemeClr val="dk2"/>
                </a:solidFill>
                <a:latin typeface="Trebuchet MS"/>
                <a:ea typeface="Trebuchet MS"/>
                <a:cs typeface="Trebuchet MS"/>
                <a:sym typeface="Trebuchet MS"/>
              </a:defRPr>
            </a:lvl9pPr>
          </a:lstStyle>
          <a:p>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Lst>
  <p:txStyles>
    <p:titleStyle>
      <a:defPPr marR="0" algn="l" rtl="0">
        <a:lnSpc>
          <a:spcPct val="100000"/>
        </a:lnSpc>
        <a:spcBef>
          <a:spcPts val="0"/>
        </a:spcBef>
        <a:spcAft>
          <a:spcPts val="0"/>
        </a:spcAft>
      </a:defPPr>
      <a:lvl1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1pPr>
      <a:lvl2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2pPr>
    </p:titleStyle>
    <p:bodyStyle>
      <a:defPPr marR="0" algn="l" rtl="0">
        <a:lnSpc>
          <a:spcPct val="100000"/>
        </a:lnSpc>
        <a:spcBef>
          <a:spcPts val="0"/>
        </a:spcBef>
        <a:spcAft>
          <a:spcPts val="0"/>
        </a:spcAft>
      </a:defPPr>
      <a:lvl1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1pPr>
      <a:lvl2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2pPr>
      <a:lvl3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3pPr>
      <a:lvl4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4pPr>
      <a:lvl5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5pPr>
      <a:lvl6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6pPr>
      <a:lvl7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7pPr>
      <a:lvl8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8pPr>
      <a:lvl9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9pPr>
    </p:bodyStyle>
    <p:otherStyle>
      <a:defPPr marR="0" algn="l" rtl="0">
        <a:lnSpc>
          <a:spcPct val="100000"/>
        </a:lnSpc>
        <a:spcBef>
          <a:spcPts val="0"/>
        </a:spcBef>
        <a:spcAft>
          <a:spcPts val="0"/>
        </a:spcAft>
      </a:defPPr>
      <a:lvl1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1pPr>
      <a:lvl2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2pPr>
      <a:lvl3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3pPr>
      <a:lvl4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4pPr>
      <a:lvl5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5pPr>
      <a:lvl6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6pPr>
      <a:lvl7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7pPr>
      <a:lvl8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8pPr>
      <a:lvl9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1.jp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2.jp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 Id="rId3" Type="http://schemas.openxmlformats.org/officeDocument/2006/relationships/image" Target="../media/image3.jp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 Id="rId3" Type="http://schemas.openxmlformats.org/officeDocument/2006/relationships/image" Target="../media/image4.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40"/>
        <p:cNvGrpSpPr/>
        <p:nvPr/>
      </p:nvGrpSpPr>
      <p:grpSpPr>
        <a:xfrm>
          <a:off x="0" y="0"/>
          <a:ext cx="0" cy="0"/>
          <a:chOff x="0" y="0"/>
          <a:chExt cx="0" cy="0"/>
        </a:xfrm>
      </p:grpSpPr>
      <p:sp>
        <p:nvSpPr>
          <p:cNvPr id="41" name="Shape 41"/>
          <p:cNvSpPr txBox="1">
            <a:spLocks noGrp="1"/>
          </p:cNvSpPr>
          <p:nvPr>
            <p:ph type="ctrTitle"/>
          </p:nvPr>
        </p:nvSpPr>
        <p:spPr>
          <a:xfrm>
            <a:off x="1082040" y="1656080"/>
            <a:ext cx="7050900" cy="1470000"/>
          </a:xfrm>
          <a:prstGeom prst="rect">
            <a:avLst/>
          </a:prstGeom>
        </p:spPr>
        <p:txBody>
          <a:bodyPr lIns="91425" tIns="91425" rIns="91425" bIns="91425" anchor="b" anchorCtr="0">
            <a:spAutoFit/>
          </a:bodyPr>
          <a:lstStyle/>
          <a:p>
            <a:pPr algn="ctr">
              <a:buNone/>
            </a:pPr>
            <a:r>
              <a:rPr lang="en"/>
              <a:t>Diseases Caused By Fungi</a:t>
            </a:r>
          </a:p>
        </p:txBody>
      </p:sp>
      <p:sp>
        <p:nvSpPr>
          <p:cNvPr id="42" name="Shape 42"/>
          <p:cNvSpPr txBox="1">
            <a:spLocks noGrp="1"/>
          </p:cNvSpPr>
          <p:nvPr>
            <p:ph type="subTitle" idx="1"/>
          </p:nvPr>
        </p:nvSpPr>
        <p:spPr>
          <a:xfrm>
            <a:off x="1054050" y="3300005"/>
            <a:ext cx="7035899" cy="925499"/>
          </a:xfrm>
          <a:prstGeom prst="rect">
            <a:avLst/>
          </a:prstGeom>
        </p:spPr>
        <p:txBody>
          <a:bodyPr lIns="91425" tIns="91425" rIns="91425" bIns="91425" anchor="t" anchorCtr="0">
            <a:spAutoFit/>
          </a:bodyPr>
          <a:lstStyle/>
          <a:p>
            <a:pPr algn="l">
              <a:buNone/>
            </a:pPr>
            <a:r>
              <a:rPr lang="en"/>
              <a:t>                     by:Brixton Bruce Angela</a:t>
            </a:r>
          </a:p>
        </p:txBody>
      </p:sp>
    </p:spTree>
  </p:cSld>
  <p:clrMapOvr>
    <a:masterClrMapping/>
  </p:clrMapOvr>
  <p:transition xmlns:p14="http://schemas.microsoft.com/office/powerpoint/2010/main" spd="slow">
    <p:cut/>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46"/>
        <p:cNvGrpSpPr/>
        <p:nvPr/>
      </p:nvGrpSpPr>
      <p:grpSpPr>
        <a:xfrm>
          <a:off x="0" y="0"/>
          <a:ext cx="0" cy="0"/>
          <a:chOff x="0" y="0"/>
          <a:chExt cx="0" cy="0"/>
        </a:xfrm>
      </p:grpSpPr>
      <p:sp>
        <p:nvSpPr>
          <p:cNvPr id="47" name="Shape 47"/>
          <p:cNvSpPr txBox="1">
            <a:spLocks noGrp="1"/>
          </p:cNvSpPr>
          <p:nvPr>
            <p:ph type="body" idx="1"/>
          </p:nvPr>
        </p:nvSpPr>
        <p:spPr>
          <a:xfrm>
            <a:off x="457200" y="1658990"/>
            <a:ext cx="8229600" cy="4840199"/>
          </a:xfrm>
          <a:prstGeom prst="rect">
            <a:avLst/>
          </a:prstGeom>
        </p:spPr>
        <p:txBody>
          <a:bodyPr lIns="91425" tIns="91425" rIns="91425" bIns="91425" anchor="t" anchorCtr="0">
            <a:spAutoFit/>
          </a:bodyPr>
          <a:lstStyle/>
          <a:p>
            <a:pPr lvl="0" rtl="0">
              <a:buNone/>
            </a:pPr>
            <a:r>
              <a:rPr lang="en"/>
              <a:t>-Plant disease caused by fungi</a:t>
            </a:r>
          </a:p>
          <a:p>
            <a:pPr lvl="0" rtl="0">
              <a:buNone/>
            </a:pPr>
            <a:r>
              <a:rPr lang="en"/>
              <a:t>-Caused by oomycete phytophthora</a:t>
            </a:r>
          </a:p>
          <a:p>
            <a:pPr lvl="0" rtl="0">
              <a:buNone/>
            </a:pPr>
            <a:r>
              <a:rPr lang="en"/>
              <a:t>-Fungus affects potato over time that takes time to infect</a:t>
            </a:r>
          </a:p>
          <a:p>
            <a:pPr lvl="0" rtl="0">
              <a:buNone/>
            </a:pPr>
            <a:r>
              <a:rPr lang="en"/>
              <a:t>-Reduces potato to a lumpy sac of spores</a:t>
            </a:r>
          </a:p>
          <a:p>
            <a:pPr>
              <a:buNone/>
            </a:pPr>
            <a:r>
              <a:rPr lang="en"/>
              <a:t>-Let to over 1 million people in ireland to die of starvation</a:t>
            </a:r>
          </a:p>
        </p:txBody>
      </p:sp>
      <p:sp>
        <p:nvSpPr>
          <p:cNvPr id="48" name="Shape 48"/>
          <p:cNvSpPr txBox="1">
            <a:spLocks noGrp="1"/>
          </p:cNvSpPr>
          <p:nvPr>
            <p:ph type="title"/>
          </p:nvPr>
        </p:nvSpPr>
        <p:spPr>
          <a:xfrm>
            <a:off x="457200" y="274637"/>
            <a:ext cx="8229600" cy="1325700"/>
          </a:xfrm>
          <a:prstGeom prst="rect">
            <a:avLst/>
          </a:prstGeom>
        </p:spPr>
        <p:txBody>
          <a:bodyPr lIns="91425" tIns="91425" rIns="91425" bIns="91425" anchor="b" anchorCtr="0">
            <a:spAutoFit/>
          </a:bodyPr>
          <a:lstStyle/>
          <a:p>
            <a:pPr>
              <a:buNone/>
            </a:pPr>
            <a:r>
              <a:rPr lang="en"/>
              <a:t>Potato Blight</a:t>
            </a:r>
          </a:p>
        </p:txBody>
      </p:sp>
      <p:sp>
        <p:nvSpPr>
          <p:cNvPr id="49" name="Shape 49"/>
          <p:cNvSpPr/>
          <p:nvPr/>
        </p:nvSpPr>
        <p:spPr>
          <a:xfrm>
            <a:off x="6166450" y="75475"/>
            <a:ext cx="2400300" cy="1724025"/>
          </a:xfrm>
          <a:prstGeom prst="rect">
            <a:avLst/>
          </a:prstGeom>
          <a:blipFill>
            <a:blip r:embed="rId3"/>
            <a:stretch>
              <a:fillRect/>
            </a:stretch>
          </a:blipFill>
          <a:ln>
            <a:noFill/>
          </a:ln>
        </p:spPr>
      </p:sp>
    </p:spTree>
  </p:cSld>
  <p:clrMapOvr>
    <a:masterClrMapping/>
  </p:clrMapOvr>
  <p:transition xmlns:p14="http://schemas.microsoft.com/office/powerpoint/2010/main" spd="slow">
    <p:cut/>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53"/>
        <p:cNvGrpSpPr/>
        <p:nvPr/>
      </p:nvGrpSpPr>
      <p:grpSpPr>
        <a:xfrm>
          <a:off x="0" y="0"/>
          <a:ext cx="0" cy="0"/>
          <a:chOff x="0" y="0"/>
          <a:chExt cx="0" cy="0"/>
        </a:xfrm>
      </p:grpSpPr>
      <p:sp>
        <p:nvSpPr>
          <p:cNvPr id="54" name="Shape 54"/>
          <p:cNvSpPr txBox="1">
            <a:spLocks noGrp="1"/>
          </p:cNvSpPr>
          <p:nvPr>
            <p:ph type="body" idx="1"/>
          </p:nvPr>
        </p:nvSpPr>
        <p:spPr>
          <a:xfrm>
            <a:off x="457200" y="1658990"/>
            <a:ext cx="8229600" cy="4840199"/>
          </a:xfrm>
          <a:prstGeom prst="rect">
            <a:avLst/>
          </a:prstGeom>
        </p:spPr>
        <p:txBody>
          <a:bodyPr lIns="91425" tIns="91425" rIns="91425" bIns="91425" anchor="t" anchorCtr="0">
            <a:spAutoFit/>
          </a:bodyPr>
          <a:lstStyle/>
          <a:p>
            <a:pPr lvl="0" rtl="0">
              <a:buNone/>
            </a:pPr>
            <a:r>
              <a:rPr lang="en"/>
              <a:t>-Fungi attack crop plants</a:t>
            </a:r>
          </a:p>
          <a:p>
            <a:pPr lvl="0" rtl="0">
              <a:buNone/>
            </a:pPr>
            <a:r>
              <a:rPr lang="en"/>
              <a:t>-Fungal diseases cause 15% of crops to die each year</a:t>
            </a:r>
          </a:p>
          <a:p>
            <a:pPr lvl="0" rtl="0">
              <a:buNone/>
            </a:pPr>
            <a:r>
              <a:rPr lang="en"/>
              <a:t>-Humidity helps fungal growth, tropical areas are 50% more affected.</a:t>
            </a:r>
          </a:p>
          <a:p>
            <a:pPr>
              <a:buNone/>
            </a:pPr>
            <a:r>
              <a:rPr lang="en"/>
              <a:t>-Fungi is in competition with us for our food source</a:t>
            </a:r>
          </a:p>
        </p:txBody>
      </p:sp>
      <p:sp>
        <p:nvSpPr>
          <p:cNvPr id="55" name="Shape 55"/>
          <p:cNvSpPr txBox="1">
            <a:spLocks noGrp="1"/>
          </p:cNvSpPr>
          <p:nvPr>
            <p:ph type="title"/>
          </p:nvPr>
        </p:nvSpPr>
        <p:spPr>
          <a:xfrm>
            <a:off x="457200" y="274637"/>
            <a:ext cx="8229600" cy="1325700"/>
          </a:xfrm>
          <a:prstGeom prst="rect">
            <a:avLst/>
          </a:prstGeom>
        </p:spPr>
        <p:txBody>
          <a:bodyPr lIns="91425" tIns="91425" rIns="91425" bIns="91425" anchor="b" anchorCtr="0">
            <a:spAutoFit/>
          </a:bodyPr>
          <a:lstStyle/>
          <a:p>
            <a:pPr>
              <a:buNone/>
            </a:pPr>
            <a:r>
              <a:rPr lang="en"/>
              <a:t>Other Plant Diseases</a:t>
            </a:r>
          </a:p>
        </p:txBody>
      </p:sp>
      <p:sp>
        <p:nvSpPr>
          <p:cNvPr id="56" name="Shape 56"/>
          <p:cNvSpPr/>
          <p:nvPr/>
        </p:nvSpPr>
        <p:spPr>
          <a:xfrm>
            <a:off x="6586149" y="4843538"/>
            <a:ext cx="1727226" cy="1727226"/>
          </a:xfrm>
          <a:prstGeom prst="rect">
            <a:avLst/>
          </a:prstGeom>
          <a:blipFill>
            <a:blip r:embed="rId3"/>
            <a:stretch>
              <a:fillRect/>
            </a:stretch>
          </a:blipFill>
          <a:ln>
            <a:noFill/>
          </a:ln>
        </p:spPr>
      </p:sp>
    </p:spTree>
  </p:cSld>
  <p:clrMapOvr>
    <a:masterClrMapping/>
  </p:clrMapOvr>
  <p:transition xmlns:p14="http://schemas.microsoft.com/office/powerpoint/2010/main" spd="slow">
    <p:cut/>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60"/>
        <p:cNvGrpSpPr/>
        <p:nvPr/>
      </p:nvGrpSpPr>
      <p:grpSpPr>
        <a:xfrm>
          <a:off x="0" y="0"/>
          <a:ext cx="0" cy="0"/>
          <a:chOff x="0" y="0"/>
          <a:chExt cx="0" cy="0"/>
        </a:xfrm>
      </p:grpSpPr>
      <p:sp>
        <p:nvSpPr>
          <p:cNvPr id="61" name="Shape 61"/>
          <p:cNvSpPr txBox="1">
            <a:spLocks noGrp="1"/>
          </p:cNvSpPr>
          <p:nvPr>
            <p:ph type="body" idx="1"/>
          </p:nvPr>
        </p:nvSpPr>
        <p:spPr>
          <a:xfrm>
            <a:off x="457200" y="988834"/>
            <a:ext cx="8229600" cy="2402699"/>
          </a:xfrm>
          <a:prstGeom prst="rect">
            <a:avLst/>
          </a:prstGeom>
        </p:spPr>
        <p:txBody>
          <a:bodyPr lIns="91425" tIns="91425" rIns="91425" bIns="91425" anchor="t" anchorCtr="0">
            <a:spAutoFit/>
          </a:bodyPr>
          <a:lstStyle/>
          <a:p>
            <a:pPr lvl="0" rtl="0">
              <a:buNone/>
            </a:pPr>
            <a:r>
              <a:rPr lang="en" sz="2400"/>
              <a:t>-It is a fungal disease that affects wheat a very important crop in North America. </a:t>
            </a:r>
          </a:p>
          <a:p>
            <a:pPr lvl="0" rtl="0">
              <a:buNone/>
            </a:pPr>
            <a:r>
              <a:rPr lang="en" sz="2400"/>
              <a:t>-This was widespread in the early 1900’s and farmers could do nothing while the disease grew and rust like spots expanded and the wheat affected by this died before they could produce grain.</a:t>
            </a:r>
          </a:p>
          <a:p>
            <a:pPr lvl="0" rtl="0">
              <a:buNone/>
            </a:pPr>
            <a:r>
              <a:rPr lang="en" sz="2400"/>
              <a:t>-Another epidemic happened during the great depression.</a:t>
            </a:r>
          </a:p>
          <a:p>
            <a:endParaRPr lang="en" sz="2400"/>
          </a:p>
          <a:p>
            <a:endParaRPr lang="en" sz="2400"/>
          </a:p>
        </p:txBody>
      </p:sp>
      <p:sp>
        <p:nvSpPr>
          <p:cNvPr id="62" name="Shape 62"/>
          <p:cNvSpPr txBox="1">
            <a:spLocks noGrp="1"/>
          </p:cNvSpPr>
          <p:nvPr>
            <p:ph type="title"/>
          </p:nvPr>
        </p:nvSpPr>
        <p:spPr>
          <a:xfrm>
            <a:off x="457200" y="177862"/>
            <a:ext cx="8229600" cy="1325700"/>
          </a:xfrm>
          <a:prstGeom prst="rect">
            <a:avLst/>
          </a:prstGeom>
        </p:spPr>
        <p:txBody>
          <a:bodyPr lIns="91425" tIns="91425" rIns="91425" bIns="91425" anchor="b" anchorCtr="0">
            <a:spAutoFit/>
          </a:bodyPr>
          <a:lstStyle/>
          <a:p>
            <a:pPr lvl="0" algn="ctr" rtl="0">
              <a:buNone/>
            </a:pPr>
            <a:r>
              <a:rPr lang="en"/>
              <a:t>Wheat Rust  </a:t>
            </a:r>
          </a:p>
          <a:p>
            <a:endParaRPr lang="en"/>
          </a:p>
        </p:txBody>
      </p:sp>
      <p:sp>
        <p:nvSpPr>
          <p:cNvPr id="63" name="Shape 63"/>
          <p:cNvSpPr/>
          <p:nvPr/>
        </p:nvSpPr>
        <p:spPr>
          <a:xfrm>
            <a:off x="2337862" y="3799657"/>
            <a:ext cx="4619625" cy="3073495"/>
          </a:xfrm>
          <a:prstGeom prst="rect">
            <a:avLst/>
          </a:prstGeom>
          <a:blipFill>
            <a:blip r:embed="rId3"/>
            <a:stretch>
              <a:fillRect/>
            </a:stretch>
          </a:blipFill>
          <a:ln>
            <a:noFill/>
          </a:ln>
        </p:spPr>
      </p:sp>
    </p:spTree>
  </p:cSld>
  <p:clrMapOvr>
    <a:masterClrMapping/>
  </p:clrMapOvr>
  <p:transition xmlns:p14="http://schemas.microsoft.com/office/powerpoint/2010/main" spd="slow">
    <p:cut/>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67"/>
        <p:cNvGrpSpPr/>
        <p:nvPr/>
      </p:nvGrpSpPr>
      <p:grpSpPr>
        <a:xfrm>
          <a:off x="0" y="0"/>
          <a:ext cx="0" cy="0"/>
          <a:chOff x="0" y="0"/>
          <a:chExt cx="0" cy="0"/>
        </a:xfrm>
      </p:grpSpPr>
      <p:sp>
        <p:nvSpPr>
          <p:cNvPr id="68" name="Shape 68"/>
          <p:cNvSpPr txBox="1">
            <a:spLocks noGrp="1"/>
          </p:cNvSpPr>
          <p:nvPr>
            <p:ph type="body" idx="1"/>
          </p:nvPr>
        </p:nvSpPr>
        <p:spPr>
          <a:xfrm rot="-125">
            <a:off x="563034" y="2960934"/>
            <a:ext cx="8229899" cy="4219499"/>
          </a:xfrm>
          <a:prstGeom prst="rect">
            <a:avLst/>
          </a:prstGeom>
        </p:spPr>
        <p:txBody>
          <a:bodyPr lIns="91425" tIns="91425" rIns="91425" bIns="91425" anchor="t" anchorCtr="0">
            <a:spAutoFit/>
          </a:bodyPr>
          <a:lstStyle/>
          <a:p>
            <a:pPr lvl="0" rtl="0">
              <a:buNone/>
            </a:pPr>
            <a:r>
              <a:rPr lang="en" sz="2400"/>
              <a:t>-The rusts are caused by Basidiomycete </a:t>
            </a:r>
          </a:p>
          <a:p>
            <a:pPr lvl="0" rtl="0">
              <a:buNone/>
            </a:pPr>
            <a:r>
              <a:rPr lang="en" sz="2400"/>
              <a:t>- Continue the life cycle the barberry and the wheat plant.</a:t>
            </a:r>
          </a:p>
          <a:p>
            <a:pPr lvl="0" rtl="0">
              <a:buNone/>
            </a:pPr>
            <a:r>
              <a:rPr lang="en" sz="2400"/>
              <a:t>-The spores are produced by the barberry plant.</a:t>
            </a:r>
          </a:p>
          <a:p>
            <a:pPr lvl="0" rtl="0">
              <a:buNone/>
            </a:pPr>
            <a:r>
              <a:rPr lang="en" sz="2400"/>
              <a:t>-The disease makes it hard for plants to survive the winter.</a:t>
            </a:r>
          </a:p>
          <a:p>
            <a:pPr lvl="0" rtl="0">
              <a:buNone/>
            </a:pPr>
            <a:r>
              <a:rPr lang="en" sz="2400"/>
              <a:t>-The cycle can be stopped by killing the barberry plant</a:t>
            </a:r>
          </a:p>
          <a:p>
            <a:endParaRPr lang="en" sz="2400"/>
          </a:p>
        </p:txBody>
      </p:sp>
      <p:sp>
        <p:nvSpPr>
          <p:cNvPr id="69" name="Shape 69"/>
          <p:cNvSpPr txBox="1">
            <a:spLocks noGrp="1"/>
          </p:cNvSpPr>
          <p:nvPr>
            <p:ph type="title"/>
          </p:nvPr>
        </p:nvSpPr>
        <p:spPr>
          <a:xfrm rot="-10799337" flipH="1">
            <a:off x="2485684" y="8220721"/>
            <a:ext cx="3112500" cy="36599"/>
          </a:xfrm>
          <a:prstGeom prst="rect">
            <a:avLst/>
          </a:prstGeom>
        </p:spPr>
        <p:txBody>
          <a:bodyPr lIns="91425" tIns="91425" rIns="91425" bIns="91425" anchor="b" anchorCtr="0">
            <a:spAutoFit/>
          </a:bodyPr>
          <a:lstStyle/>
          <a:p>
            <a:endParaRPr/>
          </a:p>
        </p:txBody>
      </p:sp>
      <p:sp>
        <p:nvSpPr>
          <p:cNvPr id="70" name="Shape 70"/>
          <p:cNvSpPr/>
          <p:nvPr/>
        </p:nvSpPr>
        <p:spPr>
          <a:xfrm>
            <a:off x="2007825" y="0"/>
            <a:ext cx="4628782" cy="3011350"/>
          </a:xfrm>
          <a:prstGeom prst="rect">
            <a:avLst/>
          </a:prstGeom>
          <a:blipFill>
            <a:blip r:embed="rId3"/>
            <a:stretch>
              <a:fillRect/>
            </a:stretch>
          </a:blipFill>
          <a:ln>
            <a:noFill/>
          </a:ln>
        </p:spPr>
      </p:sp>
    </p:spTree>
  </p:cSld>
  <p:clrMapOvr>
    <a:masterClrMapping/>
  </p:clrMapOvr>
  <p:transition xmlns:p14="http://schemas.microsoft.com/office/powerpoint/2010/main" spd="slow">
    <p:cut/>
  </p:transition>
</p:sld>
</file>

<file path=ppt/theme/theme1.xml><?xml version="1.0" encoding="utf-8"?>
<a:theme xmlns:a="http://schemas.openxmlformats.org/drawingml/2006/main">
  <a:themeElements>
    <a:clrScheme name="Custom 506">
      <a:dk1>
        <a:srgbClr val="000000"/>
      </a:dk1>
      <a:lt1>
        <a:srgbClr val="FFFFFF"/>
      </a:lt1>
      <a:dk2>
        <a:srgbClr val="00387E"/>
      </a:dk2>
      <a:lt2>
        <a:srgbClr val="C6DFFF"/>
      </a:lt2>
      <a:accent1>
        <a:srgbClr val="4F81BD"/>
      </a:accent1>
      <a:accent2>
        <a:srgbClr val="C0504D"/>
      </a:accent2>
      <a:accent3>
        <a:srgbClr val="9BBB59"/>
      </a:accent3>
      <a:accent4>
        <a:srgbClr val="8064A2"/>
      </a:accent4>
      <a:accent5>
        <a:srgbClr val="4BACC6"/>
      </a:accent5>
      <a:accent6>
        <a:srgbClr val="F79646"/>
      </a:accent6>
      <a:hlink>
        <a:srgbClr val="00387E"/>
      </a:hlink>
      <a:folHlink>
        <a:srgbClr val="969696"/>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215</Words>
  <Application>Microsoft Macintosh PowerPoint</Application>
  <PresentationFormat>On-screen Show (4:3)</PresentationFormat>
  <Paragraphs>22</Paragraphs>
  <Slides>5</Slides>
  <Notes>5</Notes>
  <HiddenSlides>0</HiddenSlides>
  <MMClips>0</MMClips>
  <ScaleCrop>false</ScaleCrop>
  <HeadingPairs>
    <vt:vector size="4" baseType="variant">
      <vt:variant>
        <vt:lpstr>Theme</vt:lpstr>
      </vt:variant>
      <vt:variant>
        <vt:i4>1</vt:i4>
      </vt:variant>
      <vt:variant>
        <vt:lpstr>Slide Titles</vt:lpstr>
      </vt:variant>
      <vt:variant>
        <vt:i4>5</vt:i4>
      </vt:variant>
    </vt:vector>
  </HeadingPairs>
  <TitlesOfParts>
    <vt:vector size="6" baseType="lpstr">
      <vt:lpstr/>
      <vt:lpstr>Diseases Caused By Fungi</vt:lpstr>
      <vt:lpstr>Potato Blight</vt:lpstr>
      <vt:lpstr>Other Plant Diseases</vt:lpstr>
      <vt:lpstr>Wheat Rust   </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Diseases Caused By Fungi</dc:title>
  <cp:lastModifiedBy>Theresa Kwan</cp:lastModifiedBy>
  <cp:revision>1</cp:revision>
  <dcterms:modified xsi:type="dcterms:W3CDTF">2012-12-03T23:57:39Z</dcterms:modified>
</cp:coreProperties>
</file>